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64" r:id="rId5"/>
    <p:sldMasterId id="2147483865" r:id="rId6"/>
    <p:sldMasterId id="2147483866" r:id="rId7"/>
    <p:sldMasterId id="214748386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y="5143500" cx="9144000"/>
  <p:notesSz cx="6858000" cy="9144000"/>
  <p:embeddedFontLst>
    <p:embeddedFont>
      <p:font typeface="DM Sans Medium"/>
      <p:regular r:id="rId47"/>
      <p:bold r:id="rId48"/>
      <p:italic r:id="rId49"/>
      <p:boldItalic r:id="rId50"/>
    </p:embeddedFont>
    <p:embeddedFont>
      <p:font typeface="Inter SemiBold"/>
      <p:regular r:id="rId51"/>
      <p:bold r:id="rId52"/>
      <p:italic r:id="rId53"/>
      <p:boldItalic r:id="rId54"/>
    </p:embeddedFont>
    <p:embeddedFont>
      <p:font typeface="Inter"/>
      <p:regular r:id="rId55"/>
      <p:bold r:id="rId56"/>
      <p:italic r:id="rId57"/>
      <p:boldItalic r:id="rId58"/>
    </p:embeddedFont>
    <p:embeddedFont>
      <p:font typeface="JetBrains Mono Medium"/>
      <p:regular r:id="rId59"/>
      <p:bold r:id="rId60"/>
      <p:italic r:id="rId61"/>
      <p:boldItalic r:id="rId62"/>
    </p:embeddedFont>
    <p:embeddedFont>
      <p:font typeface="JetBrains Mono SemiBold"/>
      <p:regular r:id="rId63"/>
      <p:bold r:id="rId64"/>
      <p:italic r:id="rId65"/>
      <p:boldItalic r:id="rId66"/>
    </p:embeddedFont>
    <p:embeddedFont>
      <p:font typeface="JetBrains Mono ExtraBold"/>
      <p:bold r:id="rId67"/>
      <p:boldItalic r:id="rId68"/>
    </p:embeddedFont>
    <p:embeddedFont>
      <p:font typeface="JetBrains Mono Light"/>
      <p:regular r:id="rId69"/>
      <p:bold r:id="rId70"/>
      <p:italic r:id="rId71"/>
      <p:boldItalic r:id="rId72"/>
    </p:embeddedFont>
    <p:embeddedFont>
      <p:font typeface="DM Sans"/>
      <p:regular r:id="rId73"/>
      <p:bold r:id="rId74"/>
      <p:italic r:id="rId75"/>
      <p:boldItalic r:id="rId76"/>
    </p:embeddedFont>
    <p:embeddedFont>
      <p:font typeface="Inter Medium"/>
      <p:regular r:id="rId77"/>
      <p:bold r:id="rId78"/>
      <p:italic r:id="rId79"/>
      <p:boldItalic r:id="rId80"/>
    </p:embeddedFont>
    <p:embeddedFont>
      <p:font typeface="JetBrains Mon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21E551-0A79-4A6F-83FB-C627B227D57B}">
  <a:tblStyle styleId="{8321E551-0A79-4A6F-83FB-C627B227D57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JetBrainsMono-boldItalic.fntdata"/><Relationship Id="rId83" Type="http://schemas.openxmlformats.org/officeDocument/2006/relationships/font" Target="fonts/JetBrainsMono-italic.fntdata"/><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InterMedium-boldItalic.fntdata"/><Relationship Id="rId82" Type="http://schemas.openxmlformats.org/officeDocument/2006/relationships/font" Target="fonts/JetBrainsMono-bold.fntdata"/><Relationship Id="rId81" Type="http://schemas.openxmlformats.org/officeDocument/2006/relationships/font" Target="fonts/JetBrains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DMSansMedium-bold.fntdata"/><Relationship Id="rId47" Type="http://schemas.openxmlformats.org/officeDocument/2006/relationships/font" Target="fonts/DMSansMedium-regular.fntdata"/><Relationship Id="rId49" Type="http://schemas.openxmlformats.org/officeDocument/2006/relationships/font" Target="fonts/DMSansMedium-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regular.fntdata"/><Relationship Id="rId72" Type="http://schemas.openxmlformats.org/officeDocument/2006/relationships/font" Target="fonts/JetBrainsMonoLight-boldItalic.fntdata"/><Relationship Id="rId31" Type="http://schemas.openxmlformats.org/officeDocument/2006/relationships/slide" Target="slides/slide22.xml"/><Relationship Id="rId75" Type="http://schemas.openxmlformats.org/officeDocument/2006/relationships/font" Target="fonts/DMSans-italic.fntdata"/><Relationship Id="rId30" Type="http://schemas.openxmlformats.org/officeDocument/2006/relationships/slide" Target="slides/slide21.xml"/><Relationship Id="rId74" Type="http://schemas.openxmlformats.org/officeDocument/2006/relationships/font" Target="fonts/DMSans-bold.fntdata"/><Relationship Id="rId33" Type="http://schemas.openxmlformats.org/officeDocument/2006/relationships/slide" Target="slides/slide24.xml"/><Relationship Id="rId77" Type="http://schemas.openxmlformats.org/officeDocument/2006/relationships/font" Target="fonts/InterMedium-regular.fntdata"/><Relationship Id="rId32" Type="http://schemas.openxmlformats.org/officeDocument/2006/relationships/slide" Target="slides/slide23.xml"/><Relationship Id="rId76" Type="http://schemas.openxmlformats.org/officeDocument/2006/relationships/font" Target="fonts/DMSans-boldItalic.fntdata"/><Relationship Id="rId35" Type="http://schemas.openxmlformats.org/officeDocument/2006/relationships/slide" Target="slides/slide26.xml"/><Relationship Id="rId79" Type="http://schemas.openxmlformats.org/officeDocument/2006/relationships/font" Target="fonts/InterMedium-italic.fntdata"/><Relationship Id="rId34" Type="http://schemas.openxmlformats.org/officeDocument/2006/relationships/slide" Target="slides/slide25.xml"/><Relationship Id="rId78" Type="http://schemas.openxmlformats.org/officeDocument/2006/relationships/font" Target="fonts/InterMedium-bold.fntdata"/><Relationship Id="rId71" Type="http://schemas.openxmlformats.org/officeDocument/2006/relationships/font" Target="fonts/JetBrainsMonoLight-italic.fntdata"/><Relationship Id="rId70" Type="http://schemas.openxmlformats.org/officeDocument/2006/relationships/font" Target="fonts/JetBrainsMonoLight-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font" Target="fonts/JetBrainsMonoMedium-boldItalic.fntdata"/><Relationship Id="rId61" Type="http://schemas.openxmlformats.org/officeDocument/2006/relationships/font" Target="fonts/JetBrainsMonoMedium-italic.fntdata"/><Relationship Id="rId20" Type="http://schemas.openxmlformats.org/officeDocument/2006/relationships/slide" Target="slides/slide11.xml"/><Relationship Id="rId64" Type="http://schemas.openxmlformats.org/officeDocument/2006/relationships/font" Target="fonts/JetBrainsMonoSemiBold-bold.fntdata"/><Relationship Id="rId63" Type="http://schemas.openxmlformats.org/officeDocument/2006/relationships/font" Target="fonts/JetBrainsMonoSemiBold-regular.fntdata"/><Relationship Id="rId22" Type="http://schemas.openxmlformats.org/officeDocument/2006/relationships/slide" Target="slides/slide13.xml"/><Relationship Id="rId66" Type="http://schemas.openxmlformats.org/officeDocument/2006/relationships/font" Target="fonts/JetBrainsMonoSemiBold-boldItalic.fntdata"/><Relationship Id="rId21" Type="http://schemas.openxmlformats.org/officeDocument/2006/relationships/slide" Target="slides/slide12.xml"/><Relationship Id="rId65" Type="http://schemas.openxmlformats.org/officeDocument/2006/relationships/font" Target="fonts/JetBrainsMonoSemiBold-italic.fntdata"/><Relationship Id="rId24" Type="http://schemas.openxmlformats.org/officeDocument/2006/relationships/slide" Target="slides/slide15.xml"/><Relationship Id="rId68" Type="http://schemas.openxmlformats.org/officeDocument/2006/relationships/font" Target="fonts/JetBrainsMonoExtraBold-boldItalic.fntdata"/><Relationship Id="rId23" Type="http://schemas.openxmlformats.org/officeDocument/2006/relationships/slide" Target="slides/slide14.xml"/><Relationship Id="rId67" Type="http://schemas.openxmlformats.org/officeDocument/2006/relationships/font" Target="fonts/JetBrainsMonoExtraBold-bold.fntdata"/><Relationship Id="rId60" Type="http://schemas.openxmlformats.org/officeDocument/2006/relationships/font" Target="fonts/JetBrainsMonoMedium-bold.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JetBrainsMonoLight-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InterSemiBold-regular.fntdata"/><Relationship Id="rId50" Type="http://schemas.openxmlformats.org/officeDocument/2006/relationships/font" Target="fonts/DMSansMedium-boldItalic.fntdata"/><Relationship Id="rId53" Type="http://schemas.openxmlformats.org/officeDocument/2006/relationships/font" Target="fonts/InterSemiBold-italic.fntdata"/><Relationship Id="rId52" Type="http://schemas.openxmlformats.org/officeDocument/2006/relationships/font" Target="fonts/InterSemiBold-bold.fntdata"/><Relationship Id="rId11" Type="http://schemas.openxmlformats.org/officeDocument/2006/relationships/slide" Target="slides/slide2.xml"/><Relationship Id="rId55" Type="http://schemas.openxmlformats.org/officeDocument/2006/relationships/font" Target="fonts/Inter-regular.fntdata"/><Relationship Id="rId10" Type="http://schemas.openxmlformats.org/officeDocument/2006/relationships/slide" Target="slides/slide1.xml"/><Relationship Id="rId54" Type="http://schemas.openxmlformats.org/officeDocument/2006/relationships/font" Target="fonts/InterSemiBold-boldItalic.fntdata"/><Relationship Id="rId13" Type="http://schemas.openxmlformats.org/officeDocument/2006/relationships/slide" Target="slides/slide4.xml"/><Relationship Id="rId57" Type="http://schemas.openxmlformats.org/officeDocument/2006/relationships/font" Target="fonts/Inter-italic.fntdata"/><Relationship Id="rId12" Type="http://schemas.openxmlformats.org/officeDocument/2006/relationships/slide" Target="slides/slide3.xml"/><Relationship Id="rId56" Type="http://schemas.openxmlformats.org/officeDocument/2006/relationships/font" Target="fonts/Inter-bold.fntdata"/><Relationship Id="rId15" Type="http://schemas.openxmlformats.org/officeDocument/2006/relationships/slide" Target="slides/slide6.xml"/><Relationship Id="rId59" Type="http://schemas.openxmlformats.org/officeDocument/2006/relationships/font" Target="fonts/JetBrainsMonoMedium-regular.fntdata"/><Relationship Id="rId14" Type="http://schemas.openxmlformats.org/officeDocument/2006/relationships/slide" Target="slides/slide5.xml"/><Relationship Id="rId58" Type="http://schemas.openxmlformats.org/officeDocument/2006/relationships/font" Target="fonts/Inter-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29f665326c2_0_2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29f665326c2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2bd2355d3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2bd2355d3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bd2355d37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bd2355d37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2c2cfd1f6a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2c2cfd1f6a2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2c3e2104312_0_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2c3e2104312_0_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c2cfd1f6a2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c2cfd1f6a2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c3e2104312_0_2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c3e2104312_0_2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2c3e2104312_0_2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2c3e2104312_0_2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2c2cfd1f6a2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2c2cfd1f6a2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c3cfb8cf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c3cfb8cf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c2cfd1f6a2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c2cfd1f6a2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only the contributors and not the solutions.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9f665326c2_0_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9f665326c2_0_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c2cfd1f6a2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2c2cfd1f6a2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2c3a7c61ab6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2c3a7c61ab6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2bee095816d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2bee095816d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2bf429767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2bf429767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2c3e2104312_0_2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2c3e2104312_0_2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2c3e2104312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2c3e2104312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c3e2104312_0_2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c3e2104312_0_2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c3a7c61a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c3a7c61a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c3a7c61a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c3a7c61a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c3e2104312_0_3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c3e2104312_0_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c3a7c61ab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2c3a7c61ab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2c3a7c61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c3a7c61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2c3e21043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2c3e21043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2c57d93cdf3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2c57d93cdf3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2c57d93cdf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2c57d93cdf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c57d93cdf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c57d93cdf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2bbc187aa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2bbc187aa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2d2b30561ea_0_1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2d2b30561ea_0_1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2b585448db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2b585448db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2c3e2104312_0_3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2c3e2104312_0_3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2c3e2104312_0_4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2c3e2104312_0_4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c3e210431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c3e2104312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c3e2104312_0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2c3e2104312_0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2c3e2104312_0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2c3e2104312_0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2c2cfd1f6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2c2cfd1f6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3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947" name="Shape 947"/>
        <p:cNvGrpSpPr/>
        <p:nvPr/>
      </p:nvGrpSpPr>
      <p:grpSpPr>
        <a:xfrm>
          <a:off x="0" y="0"/>
          <a:ext cx="0" cy="0"/>
          <a:chOff x="0" y="0"/>
          <a:chExt cx="0" cy="0"/>
        </a:xfrm>
      </p:grpSpPr>
      <p:pic>
        <p:nvPicPr>
          <p:cNvPr id="948" name="Google Shape;948;p10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49" name="Google Shape;949;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50" name="Google Shape;950;p10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951" name="Google Shape;951;p10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52" name="Google Shape;952;p103"/>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53" name="Google Shape;953;p103"/>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54" name="Google Shape;954;p103"/>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55" name="Google Shape;955;p103"/>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56" name="Google Shape;956;p103"/>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57" name="Google Shape;957;p103"/>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58" name="Google Shape;958;p103"/>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59" name="Google Shape;959;p103"/>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960" name="Google Shape;960;p103"/>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61" name="Google Shape;961;p103"/>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962" name="Google Shape;962;p103"/>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63" name="Google Shape;963;p103"/>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964" name="Shape 964"/>
        <p:cNvGrpSpPr/>
        <p:nvPr/>
      </p:nvGrpSpPr>
      <p:grpSpPr>
        <a:xfrm>
          <a:off x="0" y="0"/>
          <a:ext cx="0" cy="0"/>
          <a:chOff x="0" y="0"/>
          <a:chExt cx="0" cy="0"/>
        </a:xfrm>
      </p:grpSpPr>
      <p:pic>
        <p:nvPicPr>
          <p:cNvPr id="965" name="Google Shape;965;p10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66" name="Google Shape;966;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67" name="Google Shape;967;p10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968" name="Google Shape;968;p104"/>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69" name="Google Shape;969;p104"/>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70" name="Google Shape;970;p104"/>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71" name="Google Shape;971;p104"/>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72" name="Google Shape;972;p104"/>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73" name="Google Shape;973;p104"/>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974" name="Shape 974"/>
        <p:cNvGrpSpPr/>
        <p:nvPr/>
      </p:nvGrpSpPr>
      <p:grpSpPr>
        <a:xfrm>
          <a:off x="0" y="0"/>
          <a:ext cx="0" cy="0"/>
          <a:chOff x="0" y="0"/>
          <a:chExt cx="0" cy="0"/>
        </a:xfrm>
      </p:grpSpPr>
      <p:pic>
        <p:nvPicPr>
          <p:cNvPr id="975" name="Google Shape;975;p10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76" name="Google Shape;976;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77" name="Google Shape;977;p10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978" name="Google Shape;978;p105"/>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79" name="Google Shape;979;p105"/>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80" name="Google Shape;980;p105"/>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81" name="Google Shape;981;p105"/>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982" name="Google Shape;982;p105"/>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983" name="Google Shape;983;p105"/>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84" name="Google Shape;984;p105"/>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85" name="Google Shape;985;p105"/>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86" name="Google Shape;986;p105"/>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987" name="Google Shape;987;p105"/>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988" name="Google Shape;988;p105"/>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89" name="Google Shape;989;p105"/>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90" name="Google Shape;990;p105"/>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991" name="Google Shape;991;p105"/>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992" name="Google Shape;992;p105"/>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993" name="Google Shape;993;p105"/>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994" name="Google Shape;994;p105"/>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995" name="Google Shape;995;p105"/>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996" name="Shape 996"/>
        <p:cNvGrpSpPr/>
        <p:nvPr/>
      </p:nvGrpSpPr>
      <p:grpSpPr>
        <a:xfrm>
          <a:off x="0" y="0"/>
          <a:ext cx="0" cy="0"/>
          <a:chOff x="0" y="0"/>
          <a:chExt cx="0" cy="0"/>
        </a:xfrm>
      </p:grpSpPr>
      <p:sp>
        <p:nvSpPr>
          <p:cNvPr id="997" name="Google Shape;997;p106"/>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998" name="Google Shape;998;p10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99" name="Google Shape;999;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10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01" name="Google Shape;1001;p106"/>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002" name="Google Shape;1002;p106"/>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03" name="Google Shape;1003;p106"/>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4" name="Google Shape;1004;p106"/>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05" name="Google Shape;1005;p106"/>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6" name="Google Shape;1006;p106"/>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07" name="Google Shape;1007;p106"/>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8" name="Google Shape;1008;p106"/>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009" name="Shape 1009"/>
        <p:cNvGrpSpPr/>
        <p:nvPr/>
      </p:nvGrpSpPr>
      <p:grpSpPr>
        <a:xfrm>
          <a:off x="0" y="0"/>
          <a:ext cx="0" cy="0"/>
          <a:chOff x="0" y="0"/>
          <a:chExt cx="0" cy="0"/>
        </a:xfrm>
      </p:grpSpPr>
      <p:sp>
        <p:nvSpPr>
          <p:cNvPr id="1010" name="Google Shape;1010;p10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11" name="Google Shape;1011;p10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12" name="Google Shape;1012;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13" name="Google Shape;1013;p107"/>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14" name="Google Shape;1014;p107"/>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15" name="Google Shape;1015;p107"/>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16" name="Google Shape;1016;p107"/>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17" name="Google Shape;1017;p107"/>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18" name="Google Shape;1018;p107"/>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19" name="Google Shape;1019;p107"/>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20" name="Google Shape;1020;p107"/>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021" name="Shape 1021"/>
        <p:cNvGrpSpPr/>
        <p:nvPr/>
      </p:nvGrpSpPr>
      <p:grpSpPr>
        <a:xfrm>
          <a:off x="0" y="0"/>
          <a:ext cx="0" cy="0"/>
          <a:chOff x="0" y="0"/>
          <a:chExt cx="0" cy="0"/>
        </a:xfrm>
      </p:grpSpPr>
      <p:pic>
        <p:nvPicPr>
          <p:cNvPr id="1022" name="Google Shape;1022;p10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23" name="Google Shape;1023;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24" name="Google Shape;1024;p108"/>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08"/>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08"/>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0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28" name="Google Shape;1028;p108"/>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29" name="Google Shape;1029;p108"/>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30" name="Google Shape;1030;p108"/>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31" name="Google Shape;1031;p108"/>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32" name="Google Shape;1032;p108"/>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33" name="Google Shape;1033;p108"/>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34" name="Google Shape;1034;p108"/>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35" name="Google Shape;1035;p108"/>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36" name="Google Shape;1036;p108"/>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037" name="Shape 1037"/>
        <p:cNvGrpSpPr/>
        <p:nvPr/>
      </p:nvGrpSpPr>
      <p:grpSpPr>
        <a:xfrm>
          <a:off x="0" y="0"/>
          <a:ext cx="0" cy="0"/>
          <a:chOff x="0" y="0"/>
          <a:chExt cx="0" cy="0"/>
        </a:xfrm>
      </p:grpSpPr>
      <p:pic>
        <p:nvPicPr>
          <p:cNvPr id="1038" name="Google Shape;1038;p10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39" name="Google Shape;1039;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40" name="Google Shape;1040;p10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41" name="Google Shape;1041;p109"/>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09"/>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09"/>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09"/>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09"/>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09"/>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09"/>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9"/>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09"/>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50" name="Google Shape;1050;p109"/>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51" name="Google Shape;1051;p109"/>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52" name="Google Shape;1052;p109"/>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53" name="Google Shape;1053;p109"/>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54" name="Google Shape;1054;p109"/>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55" name="Google Shape;1055;p109"/>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56" name="Google Shape;1056;p109"/>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057" name="Shape 1057"/>
        <p:cNvGrpSpPr/>
        <p:nvPr/>
      </p:nvGrpSpPr>
      <p:grpSpPr>
        <a:xfrm>
          <a:off x="0" y="0"/>
          <a:ext cx="0" cy="0"/>
          <a:chOff x="0" y="0"/>
          <a:chExt cx="0" cy="0"/>
        </a:xfrm>
      </p:grpSpPr>
      <p:pic>
        <p:nvPicPr>
          <p:cNvPr id="1058" name="Google Shape;1058;p11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59" name="Google Shape;1059;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11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61" name="Google Shape;1061;p110"/>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0"/>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0"/>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0"/>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0"/>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0"/>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0"/>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0"/>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0"/>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70" name="Google Shape;1070;p110"/>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71" name="Google Shape;1071;p110"/>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72" name="Google Shape;1072;p110"/>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73" name="Google Shape;1073;p110"/>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74" name="Google Shape;1074;p110"/>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75" name="Google Shape;1075;p110"/>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76" name="Google Shape;1076;p110"/>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77" name="Google Shape;1077;p110"/>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78" name="Google Shape;1078;p110"/>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79" name="Google Shape;1079;p110"/>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080" name="Google Shape;1080;p110"/>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081" name="Shape 1081"/>
        <p:cNvGrpSpPr/>
        <p:nvPr/>
      </p:nvGrpSpPr>
      <p:grpSpPr>
        <a:xfrm>
          <a:off x="0" y="0"/>
          <a:ext cx="0" cy="0"/>
          <a:chOff x="0" y="0"/>
          <a:chExt cx="0" cy="0"/>
        </a:xfrm>
      </p:grpSpPr>
      <p:pic>
        <p:nvPicPr>
          <p:cNvPr id="1082" name="Google Shape;1082;p11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83" name="Google Shape;1083;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84" name="Google Shape;1084;p11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85" name="Google Shape;1085;p111"/>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86" name="Google Shape;1086;p111"/>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87" name="Google Shape;1087;p111"/>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88" name="Google Shape;1088;p111"/>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89" name="Google Shape;1089;p111"/>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90" name="Google Shape;1090;p111"/>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091" name="Shape 1091"/>
        <p:cNvGrpSpPr/>
        <p:nvPr/>
      </p:nvGrpSpPr>
      <p:grpSpPr>
        <a:xfrm>
          <a:off x="0" y="0"/>
          <a:ext cx="0" cy="0"/>
          <a:chOff x="0" y="0"/>
          <a:chExt cx="0" cy="0"/>
        </a:xfrm>
      </p:grpSpPr>
      <p:pic>
        <p:nvPicPr>
          <p:cNvPr id="1092" name="Google Shape;1092;p11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93" name="Google Shape;1093;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94" name="Google Shape;1094;p11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95" name="Google Shape;1095;p11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096" name="Google Shape;1096;p11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97" name="Google Shape;1097;p112"/>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98" name="Google Shape;1098;p112"/>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99" name="Google Shape;1099;p112"/>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00" name="Google Shape;1100;p112"/>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01" name="Google Shape;1101;p112"/>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02" name="Google Shape;1102;p112"/>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03" name="Google Shape;1103;p112"/>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04" name="Google Shape;1104;p112"/>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05" name="Google Shape;1105;p112"/>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106" name="Shape 1106"/>
        <p:cNvGrpSpPr/>
        <p:nvPr/>
      </p:nvGrpSpPr>
      <p:grpSpPr>
        <a:xfrm>
          <a:off x="0" y="0"/>
          <a:ext cx="0" cy="0"/>
          <a:chOff x="0" y="0"/>
          <a:chExt cx="0" cy="0"/>
        </a:xfrm>
      </p:grpSpPr>
      <p:sp>
        <p:nvSpPr>
          <p:cNvPr id="1107" name="Google Shape;1107;p113"/>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08" name="Google Shape;1108;p11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09" name="Google Shape;1109;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10" name="Google Shape;1110;p113"/>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11" name="Google Shape;1111;p113"/>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12" name="Google Shape;1112;p113"/>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3" name="Google Shape;1113;p113"/>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14" name="Google Shape;1114;p113"/>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15" name="Google Shape;1115;p113"/>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6" name="Google Shape;1116;p113"/>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17" name="Google Shape;1117;p113"/>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18" name="Google Shape;1118;p113"/>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9" name="Google Shape;1119;p113"/>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20" name="Google Shape;1120;p113"/>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21" name="Google Shape;1121;p113"/>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2" name="Google Shape;1122;p113"/>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23" name="Google Shape;1123;p113"/>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124" name="Shape 1124"/>
        <p:cNvGrpSpPr/>
        <p:nvPr/>
      </p:nvGrpSpPr>
      <p:grpSpPr>
        <a:xfrm>
          <a:off x="0" y="0"/>
          <a:ext cx="0" cy="0"/>
          <a:chOff x="0" y="0"/>
          <a:chExt cx="0" cy="0"/>
        </a:xfrm>
      </p:grpSpPr>
      <p:sp>
        <p:nvSpPr>
          <p:cNvPr id="1125" name="Google Shape;1125;p114"/>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26" name="Google Shape;1126;p114"/>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1127" name="Google Shape;1127;p114"/>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28" name="Google Shape;1128;p114"/>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1129" name="Google Shape;1129;p11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30" name="Google Shape;1130;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1131" name="Shape 1131"/>
        <p:cNvGrpSpPr/>
        <p:nvPr/>
      </p:nvGrpSpPr>
      <p:grpSpPr>
        <a:xfrm>
          <a:off x="0" y="0"/>
          <a:ext cx="0" cy="0"/>
          <a:chOff x="0" y="0"/>
          <a:chExt cx="0" cy="0"/>
        </a:xfrm>
      </p:grpSpPr>
      <p:sp>
        <p:nvSpPr>
          <p:cNvPr id="1132" name="Google Shape;1132;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133" name="Google Shape;1133;p115"/>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134" name="Shape 1134"/>
        <p:cNvGrpSpPr/>
        <p:nvPr/>
      </p:nvGrpSpPr>
      <p:grpSpPr>
        <a:xfrm>
          <a:off x="0" y="0"/>
          <a:ext cx="0" cy="0"/>
          <a:chOff x="0" y="0"/>
          <a:chExt cx="0" cy="0"/>
        </a:xfrm>
      </p:grpSpPr>
      <p:pic>
        <p:nvPicPr>
          <p:cNvPr id="1135" name="Google Shape;1135;p116"/>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36" name="Google Shape;1136;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137" name="Shape 1137"/>
        <p:cNvGrpSpPr/>
        <p:nvPr/>
      </p:nvGrpSpPr>
      <p:grpSpPr>
        <a:xfrm>
          <a:off x="0" y="0"/>
          <a:ext cx="0" cy="0"/>
          <a:chOff x="0" y="0"/>
          <a:chExt cx="0" cy="0"/>
        </a:xfrm>
      </p:grpSpPr>
      <p:sp>
        <p:nvSpPr>
          <p:cNvPr id="1138" name="Google Shape;1138;p117"/>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39" name="Google Shape;1139;p117"/>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40" name="Google Shape;1140;p117"/>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41" name="Google Shape;1141;p11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42" name="Google Shape;1142;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143" name="Shape 1143"/>
        <p:cNvGrpSpPr/>
        <p:nvPr/>
      </p:nvGrpSpPr>
      <p:grpSpPr>
        <a:xfrm>
          <a:off x="0" y="0"/>
          <a:ext cx="0" cy="0"/>
          <a:chOff x="0" y="0"/>
          <a:chExt cx="0" cy="0"/>
        </a:xfrm>
      </p:grpSpPr>
      <p:sp>
        <p:nvSpPr>
          <p:cNvPr id="1144" name="Google Shape;1144;p118"/>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45" name="Google Shape;1145;p118"/>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46" name="Google Shape;1146;p118"/>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47" name="Google Shape;1147;p11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48" name="Google Shape;1148;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118"/>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150" name="Shape 1150"/>
        <p:cNvGrpSpPr/>
        <p:nvPr/>
      </p:nvGrpSpPr>
      <p:grpSpPr>
        <a:xfrm>
          <a:off x="0" y="0"/>
          <a:ext cx="0" cy="0"/>
          <a:chOff x="0" y="0"/>
          <a:chExt cx="0" cy="0"/>
        </a:xfrm>
      </p:grpSpPr>
      <p:sp>
        <p:nvSpPr>
          <p:cNvPr id="1151" name="Google Shape;1151;p11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52" name="Google Shape;1152;p119"/>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53" name="Google Shape;1153;p11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54" name="Google Shape;1154;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55" name="Google Shape;1155;p119"/>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1156" name="Shape 1156"/>
        <p:cNvGrpSpPr/>
        <p:nvPr/>
      </p:nvGrpSpPr>
      <p:grpSpPr>
        <a:xfrm>
          <a:off x="0" y="0"/>
          <a:ext cx="0" cy="0"/>
          <a:chOff x="0" y="0"/>
          <a:chExt cx="0" cy="0"/>
        </a:xfrm>
      </p:grpSpPr>
      <p:pic>
        <p:nvPicPr>
          <p:cNvPr id="1157" name="Google Shape;1157;p12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58" name="Google Shape;1158;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59" name="Google Shape;1159;p120"/>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60" name="Google Shape;1160;p120"/>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61" name="Google Shape;1161;p120"/>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62" name="Google Shape;1162;p120"/>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163" name="Shape 1163"/>
        <p:cNvGrpSpPr/>
        <p:nvPr/>
      </p:nvGrpSpPr>
      <p:grpSpPr>
        <a:xfrm>
          <a:off x="0" y="0"/>
          <a:ext cx="0" cy="0"/>
          <a:chOff x="0" y="0"/>
          <a:chExt cx="0" cy="0"/>
        </a:xfrm>
      </p:grpSpPr>
      <p:sp>
        <p:nvSpPr>
          <p:cNvPr id="1164" name="Google Shape;1164;p1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65" name="Google Shape;1165;p12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6" name="Google Shape;1166;p121"/>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67" name="Google Shape;1167;p12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68" name="Google Shape;1168;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69" name="Google Shape;1169;p121"/>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170" name="Google Shape;1170;p121"/>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171" name="Shape 1171"/>
        <p:cNvGrpSpPr/>
        <p:nvPr/>
      </p:nvGrpSpPr>
      <p:grpSpPr>
        <a:xfrm>
          <a:off x="0" y="0"/>
          <a:ext cx="0" cy="0"/>
          <a:chOff x="0" y="0"/>
          <a:chExt cx="0" cy="0"/>
        </a:xfrm>
      </p:grpSpPr>
      <p:sp>
        <p:nvSpPr>
          <p:cNvPr id="1172" name="Google Shape;1172;p1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73" name="Google Shape;1173;p12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74" name="Google Shape;1174;p122"/>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75" name="Google Shape;1175;p12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76" name="Google Shape;1176;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77" name="Google Shape;1177;p122"/>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178" name="Google Shape;1178;p122"/>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179" name="Google Shape;1179;p122"/>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329153" y="342900"/>
            <a:ext cx="2485800" cy="3111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2" name="Google Shape;52;p13"/>
          <p:cNvSpPr txBox="1"/>
          <p:nvPr>
            <p:ph type="title"/>
          </p:nvPr>
        </p:nvSpPr>
        <p:spPr>
          <a:xfrm>
            <a:off x="329153" y="1457325"/>
            <a:ext cx="5364000" cy="22290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3" name="Google Shape;53;p13"/>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54" name="Google Shape;54;p13"/>
          <p:cNvSpPr txBox="1"/>
          <p:nvPr>
            <p:ph idx="2" type="subTitle"/>
          </p:nvPr>
        </p:nvSpPr>
        <p:spPr>
          <a:xfrm>
            <a:off x="6329115" y="342900"/>
            <a:ext cx="2485800" cy="311100"/>
          </a:xfrm>
          <a:prstGeom prst="rect">
            <a:avLst/>
          </a:prstGeom>
        </p:spPr>
        <p:txBody>
          <a:bodyPr anchorCtr="0" anchor="t" bIns="0" lIns="0" spcFirstLastPara="1" rIns="0" wrap="square" tIns="0">
            <a:norm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180" name="Shape 1180"/>
        <p:cNvGrpSpPr/>
        <p:nvPr/>
      </p:nvGrpSpPr>
      <p:grpSpPr>
        <a:xfrm>
          <a:off x="0" y="0"/>
          <a:ext cx="0" cy="0"/>
          <a:chOff x="0" y="0"/>
          <a:chExt cx="0" cy="0"/>
        </a:xfrm>
      </p:grpSpPr>
      <p:sp>
        <p:nvSpPr>
          <p:cNvPr id="1181" name="Google Shape;1181;p12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2" name="Google Shape;1182;p12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83" name="Google Shape;1183;p123"/>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84" name="Google Shape;1184;p1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85" name="Google Shape;1185;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86" name="Google Shape;1186;p123"/>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187" name="Google Shape;1187;p123"/>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188" name="Google Shape;1188;p123"/>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189" name="Shape 1189"/>
        <p:cNvGrpSpPr/>
        <p:nvPr/>
      </p:nvGrpSpPr>
      <p:grpSpPr>
        <a:xfrm>
          <a:off x="0" y="0"/>
          <a:ext cx="0" cy="0"/>
          <a:chOff x="0" y="0"/>
          <a:chExt cx="0" cy="0"/>
        </a:xfrm>
      </p:grpSpPr>
      <p:sp>
        <p:nvSpPr>
          <p:cNvPr id="1190" name="Google Shape;1190;p12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91" name="Google Shape;1191;p12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2" name="Google Shape;1192;p124"/>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93" name="Google Shape;1193;p1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94" name="Google Shape;1194;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95" name="Google Shape;1195;p124"/>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1196" name="Shape 1196"/>
        <p:cNvGrpSpPr/>
        <p:nvPr/>
      </p:nvGrpSpPr>
      <p:grpSpPr>
        <a:xfrm>
          <a:off x="0" y="0"/>
          <a:ext cx="0" cy="0"/>
          <a:chOff x="0" y="0"/>
          <a:chExt cx="0" cy="0"/>
        </a:xfrm>
      </p:grpSpPr>
      <p:pic>
        <p:nvPicPr>
          <p:cNvPr id="1197" name="Google Shape;1197;p12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198" name="Google Shape;1198;p12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1199" name="Google Shape;1199;p125"/>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00" name="Google Shape;1200;p12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1201" name="Shape 1201"/>
        <p:cNvGrpSpPr/>
        <p:nvPr/>
      </p:nvGrpSpPr>
      <p:grpSpPr>
        <a:xfrm>
          <a:off x="0" y="0"/>
          <a:ext cx="0" cy="0"/>
          <a:chOff x="0" y="0"/>
          <a:chExt cx="0" cy="0"/>
        </a:xfrm>
      </p:grpSpPr>
      <p:pic>
        <p:nvPicPr>
          <p:cNvPr id="1202" name="Google Shape;1202;p126"/>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03" name="Google Shape;1203;p12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04" name="Google Shape;1204;p126"/>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05" name="Google Shape;1205;p126"/>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1206" name="Shape 1206"/>
        <p:cNvGrpSpPr/>
        <p:nvPr/>
      </p:nvGrpSpPr>
      <p:grpSpPr>
        <a:xfrm>
          <a:off x="0" y="0"/>
          <a:ext cx="0" cy="0"/>
          <a:chOff x="0" y="0"/>
          <a:chExt cx="0" cy="0"/>
        </a:xfrm>
      </p:grpSpPr>
      <p:pic>
        <p:nvPicPr>
          <p:cNvPr id="1207" name="Google Shape;1207;p127"/>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08" name="Google Shape;1208;p127"/>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09" name="Google Shape;1209;p127"/>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10" name="Google Shape;1210;p127"/>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11" name="Google Shape;1211;p127"/>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212" name="Shape 1212"/>
        <p:cNvGrpSpPr/>
        <p:nvPr/>
      </p:nvGrpSpPr>
      <p:grpSpPr>
        <a:xfrm>
          <a:off x="0" y="0"/>
          <a:ext cx="0" cy="0"/>
          <a:chOff x="0" y="0"/>
          <a:chExt cx="0" cy="0"/>
        </a:xfrm>
      </p:grpSpPr>
      <p:pic>
        <p:nvPicPr>
          <p:cNvPr id="1213" name="Google Shape;1213;p128"/>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14" name="Google Shape;1214;p128"/>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15" name="Google Shape;1215;p128"/>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16" name="Google Shape;1216;p128"/>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17" name="Google Shape;1217;p128"/>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1218" name="Google Shape;1218;p128"/>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1219" name="Shape 1219"/>
        <p:cNvGrpSpPr/>
        <p:nvPr/>
      </p:nvGrpSpPr>
      <p:grpSpPr>
        <a:xfrm>
          <a:off x="0" y="0"/>
          <a:ext cx="0" cy="0"/>
          <a:chOff x="0" y="0"/>
          <a:chExt cx="0" cy="0"/>
        </a:xfrm>
      </p:grpSpPr>
      <p:sp>
        <p:nvSpPr>
          <p:cNvPr id="1220" name="Google Shape;1220;p129"/>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1221" name="Google Shape;1221;p129"/>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1222" name="Google Shape;1222;p129"/>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23" name="Google Shape;1223;p129"/>
          <p:cNvSpPr/>
          <p:nvPr>
            <p:ph idx="2" type="pic"/>
          </p:nvPr>
        </p:nvSpPr>
        <p:spPr>
          <a:xfrm>
            <a:off x="600009" y="572653"/>
            <a:ext cx="2470200" cy="2470200"/>
          </a:xfrm>
          <a:prstGeom prst="rect">
            <a:avLst/>
          </a:prstGeom>
          <a:noFill/>
          <a:ln>
            <a:noFill/>
          </a:ln>
        </p:spPr>
      </p:sp>
      <p:pic>
        <p:nvPicPr>
          <p:cNvPr id="1224" name="Google Shape;1224;p129"/>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1225" name="Google Shape;1225;p129"/>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226" name="Google Shape;1226;p129"/>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227" name="Google Shape;1227;p1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1228" name="Shape 1228"/>
        <p:cNvGrpSpPr/>
        <p:nvPr/>
      </p:nvGrpSpPr>
      <p:grpSpPr>
        <a:xfrm>
          <a:off x="0" y="0"/>
          <a:ext cx="0" cy="0"/>
          <a:chOff x="0" y="0"/>
          <a:chExt cx="0" cy="0"/>
        </a:xfrm>
      </p:grpSpPr>
      <p:pic>
        <p:nvPicPr>
          <p:cNvPr id="1229" name="Google Shape;1229;p13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30" name="Google Shape;1230;p13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1231" name="Google Shape;1231;p13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32" name="Google Shape;1232;p13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233" name="Shape 1233"/>
        <p:cNvGrpSpPr/>
        <p:nvPr/>
      </p:nvGrpSpPr>
      <p:grpSpPr>
        <a:xfrm>
          <a:off x="0" y="0"/>
          <a:ext cx="0" cy="0"/>
          <a:chOff x="0" y="0"/>
          <a:chExt cx="0" cy="0"/>
        </a:xfrm>
      </p:grpSpPr>
      <p:pic>
        <p:nvPicPr>
          <p:cNvPr id="1234" name="Google Shape;1234;p131"/>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35" name="Google Shape;1235;p131"/>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236" name="Google Shape;1236;p131"/>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237" name="Shape 1237"/>
        <p:cNvGrpSpPr/>
        <p:nvPr/>
      </p:nvGrpSpPr>
      <p:grpSpPr>
        <a:xfrm>
          <a:off x="0" y="0"/>
          <a:ext cx="0" cy="0"/>
          <a:chOff x="0" y="0"/>
          <a:chExt cx="0" cy="0"/>
        </a:xfrm>
      </p:grpSpPr>
      <p:pic>
        <p:nvPicPr>
          <p:cNvPr id="1238" name="Google Shape;1238;p132"/>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1239" name="Google Shape;1239;p132"/>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240" name="Google Shape;1240;p132"/>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8" name="Google Shape;58;p15"/>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9" name="Google Shape;59;p15"/>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0" name="Google Shape;60;p15"/>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241" name="Shape 1241"/>
        <p:cNvGrpSpPr/>
        <p:nvPr/>
      </p:nvGrpSpPr>
      <p:grpSpPr>
        <a:xfrm>
          <a:off x="0" y="0"/>
          <a:ext cx="0" cy="0"/>
          <a:chOff x="0" y="0"/>
          <a:chExt cx="0" cy="0"/>
        </a:xfrm>
      </p:grpSpPr>
      <p:sp>
        <p:nvSpPr>
          <p:cNvPr id="1242" name="Google Shape;1242;p133"/>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43" name="Google Shape;1243;p133"/>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44" name="Google Shape;1244;p1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45" name="Google Shape;1245;p1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46" name="Google Shape;1246;p133"/>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247" name="Shape 1247"/>
        <p:cNvGrpSpPr/>
        <p:nvPr/>
      </p:nvGrpSpPr>
      <p:grpSpPr>
        <a:xfrm>
          <a:off x="0" y="0"/>
          <a:ext cx="0" cy="0"/>
          <a:chOff x="0" y="0"/>
          <a:chExt cx="0" cy="0"/>
        </a:xfrm>
      </p:grpSpPr>
      <p:sp>
        <p:nvSpPr>
          <p:cNvPr id="1248" name="Google Shape;1248;p134"/>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49" name="Google Shape;1249;p134"/>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50" name="Google Shape;1250;p134"/>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51" name="Google Shape;1251;p134"/>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52" name="Google Shape;1252;p1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53" name="Google Shape;1253;p1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54" name="Google Shape;1254;p134"/>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1255" name="Google Shape;1255;p134"/>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256" name="Shape 1256"/>
        <p:cNvGrpSpPr/>
        <p:nvPr/>
      </p:nvGrpSpPr>
      <p:grpSpPr>
        <a:xfrm>
          <a:off x="0" y="0"/>
          <a:ext cx="0" cy="0"/>
          <a:chOff x="0" y="0"/>
          <a:chExt cx="0" cy="0"/>
        </a:xfrm>
      </p:grpSpPr>
      <p:sp>
        <p:nvSpPr>
          <p:cNvPr id="1257" name="Google Shape;1257;p135"/>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258" name="Google Shape;1258;p135"/>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59" name="Google Shape;1259;p135"/>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260" name="Google Shape;1260;p135"/>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61" name="Google Shape;1261;p135"/>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262" name="Google Shape;1262;p135"/>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63" name="Google Shape;1263;p1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64" name="Google Shape;1264;p1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135"/>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266" name="Google Shape;1266;p135"/>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267" name="Google Shape;1267;p135"/>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1268" name="Shape 1268"/>
        <p:cNvGrpSpPr/>
        <p:nvPr/>
      </p:nvGrpSpPr>
      <p:grpSpPr>
        <a:xfrm>
          <a:off x="0" y="0"/>
          <a:ext cx="0" cy="0"/>
          <a:chOff x="0" y="0"/>
          <a:chExt cx="0" cy="0"/>
        </a:xfrm>
      </p:grpSpPr>
      <p:pic>
        <p:nvPicPr>
          <p:cNvPr id="1269" name="Google Shape;1269;p1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70" name="Google Shape;1270;p1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71" name="Google Shape;1271;p136"/>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272" name="Google Shape;1272;p136"/>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73" name="Google Shape;1273;p136"/>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274" name="Google Shape;1274;p136"/>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275" name="Google Shape;1275;p136"/>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276" name="Google Shape;1276;p136"/>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277" name="Google Shape;1277;p136"/>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78" name="Google Shape;1278;p136"/>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279" name="Google Shape;1279;p136"/>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280" name="Google Shape;1280;p136"/>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281" name="Google Shape;1281;p136"/>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282" name="Google Shape;1282;p136"/>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83" name="Google Shape;1283;p136"/>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284" name="Google Shape;1284;p136"/>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285" name="Google Shape;1285;p136"/>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286" name="Shape 1286"/>
        <p:cNvGrpSpPr/>
        <p:nvPr/>
      </p:nvGrpSpPr>
      <p:grpSpPr>
        <a:xfrm>
          <a:off x="0" y="0"/>
          <a:ext cx="0" cy="0"/>
          <a:chOff x="0" y="0"/>
          <a:chExt cx="0" cy="0"/>
        </a:xfrm>
      </p:grpSpPr>
      <p:sp>
        <p:nvSpPr>
          <p:cNvPr id="1287" name="Google Shape;1287;p137"/>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288" name="Google Shape;1288;p137"/>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289" name="Google Shape;1289;p137"/>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290" name="Google Shape;1290;p137"/>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291" name="Google Shape;1291;p137"/>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292" name="Google Shape;1292;p137"/>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293" name="Google Shape;1293;p137"/>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294" name="Google Shape;1294;p137"/>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1295" name="Google Shape;1295;p1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96" name="Google Shape;1296;p1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97" name="Google Shape;1297;p137"/>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298" name="Google Shape;1298;p137"/>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299" name="Google Shape;1299;p137"/>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00" name="Google Shape;1300;p137"/>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1301" name="Shape 1301"/>
        <p:cNvGrpSpPr/>
        <p:nvPr/>
      </p:nvGrpSpPr>
      <p:grpSpPr>
        <a:xfrm>
          <a:off x="0" y="0"/>
          <a:ext cx="0" cy="0"/>
          <a:chOff x="0" y="0"/>
          <a:chExt cx="0" cy="0"/>
        </a:xfrm>
      </p:grpSpPr>
      <p:sp>
        <p:nvSpPr>
          <p:cNvPr id="1302" name="Google Shape;1302;p138"/>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03" name="Google Shape;1303;p138"/>
          <p:cNvSpPr/>
          <p:nvPr>
            <p:ph idx="2" type="pic"/>
          </p:nvPr>
        </p:nvSpPr>
        <p:spPr>
          <a:xfrm>
            <a:off x="600009" y="572653"/>
            <a:ext cx="2470200" cy="2470200"/>
          </a:xfrm>
          <a:prstGeom prst="rect">
            <a:avLst/>
          </a:prstGeom>
          <a:noFill/>
          <a:ln>
            <a:noFill/>
          </a:ln>
        </p:spPr>
      </p:sp>
      <p:pic>
        <p:nvPicPr>
          <p:cNvPr id="1304" name="Google Shape;1304;p138"/>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305" name="Google Shape;1305;p1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06" name="Google Shape;1306;p138"/>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07" name="Google Shape;1307;p138"/>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308" name="Google Shape;1308;p138"/>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309" name="Google Shape;1309;p138"/>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310" name="Google Shape;1310;p138"/>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311" name="Shape 1311"/>
        <p:cNvGrpSpPr/>
        <p:nvPr/>
      </p:nvGrpSpPr>
      <p:grpSpPr>
        <a:xfrm>
          <a:off x="0" y="0"/>
          <a:ext cx="0" cy="0"/>
          <a:chOff x="0" y="0"/>
          <a:chExt cx="0" cy="0"/>
        </a:xfrm>
      </p:grpSpPr>
      <p:sp>
        <p:nvSpPr>
          <p:cNvPr id="1312" name="Google Shape;1312;p139"/>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313" name="Google Shape;1313;p139"/>
          <p:cNvSpPr/>
          <p:nvPr>
            <p:ph idx="2" type="pic"/>
          </p:nvPr>
        </p:nvSpPr>
        <p:spPr>
          <a:xfrm>
            <a:off x="329153" y="1222078"/>
            <a:ext cx="926700" cy="926700"/>
          </a:xfrm>
          <a:prstGeom prst="ellipse">
            <a:avLst/>
          </a:prstGeom>
          <a:noFill/>
          <a:ln>
            <a:noFill/>
          </a:ln>
        </p:spPr>
      </p:sp>
      <p:sp>
        <p:nvSpPr>
          <p:cNvPr id="1314" name="Google Shape;1314;p139"/>
          <p:cNvSpPr/>
          <p:nvPr>
            <p:ph idx="3" type="pic"/>
          </p:nvPr>
        </p:nvSpPr>
        <p:spPr>
          <a:xfrm>
            <a:off x="1840933" y="1222078"/>
            <a:ext cx="926700" cy="926700"/>
          </a:xfrm>
          <a:prstGeom prst="ellipse">
            <a:avLst/>
          </a:prstGeom>
          <a:noFill/>
          <a:ln>
            <a:noFill/>
          </a:ln>
        </p:spPr>
      </p:sp>
      <p:sp>
        <p:nvSpPr>
          <p:cNvPr id="1315" name="Google Shape;1315;p139"/>
          <p:cNvSpPr/>
          <p:nvPr>
            <p:ph idx="4" type="pic"/>
          </p:nvPr>
        </p:nvSpPr>
        <p:spPr>
          <a:xfrm>
            <a:off x="3352713" y="1222078"/>
            <a:ext cx="926700" cy="926700"/>
          </a:xfrm>
          <a:prstGeom prst="ellipse">
            <a:avLst/>
          </a:prstGeom>
          <a:noFill/>
          <a:ln>
            <a:noFill/>
          </a:ln>
        </p:spPr>
      </p:sp>
      <p:sp>
        <p:nvSpPr>
          <p:cNvPr id="1316" name="Google Shape;1316;p139"/>
          <p:cNvSpPr/>
          <p:nvPr>
            <p:ph idx="5" type="pic"/>
          </p:nvPr>
        </p:nvSpPr>
        <p:spPr>
          <a:xfrm>
            <a:off x="4864494" y="1222078"/>
            <a:ext cx="926700" cy="926700"/>
          </a:xfrm>
          <a:prstGeom prst="ellipse">
            <a:avLst/>
          </a:prstGeom>
          <a:noFill/>
          <a:ln>
            <a:noFill/>
          </a:ln>
        </p:spPr>
      </p:sp>
      <p:sp>
        <p:nvSpPr>
          <p:cNvPr id="1317" name="Google Shape;1317;p139"/>
          <p:cNvSpPr/>
          <p:nvPr>
            <p:ph idx="6" type="pic"/>
          </p:nvPr>
        </p:nvSpPr>
        <p:spPr>
          <a:xfrm>
            <a:off x="6376274" y="1222078"/>
            <a:ext cx="926700" cy="926700"/>
          </a:xfrm>
          <a:prstGeom prst="ellipse">
            <a:avLst/>
          </a:prstGeom>
          <a:noFill/>
          <a:ln>
            <a:noFill/>
          </a:ln>
        </p:spPr>
      </p:sp>
      <p:sp>
        <p:nvSpPr>
          <p:cNvPr id="1318" name="Google Shape;1318;p139"/>
          <p:cNvSpPr/>
          <p:nvPr>
            <p:ph idx="7" type="pic"/>
          </p:nvPr>
        </p:nvSpPr>
        <p:spPr>
          <a:xfrm>
            <a:off x="7888054" y="1222078"/>
            <a:ext cx="926700" cy="926700"/>
          </a:xfrm>
          <a:prstGeom prst="ellipse">
            <a:avLst/>
          </a:prstGeom>
          <a:noFill/>
          <a:ln>
            <a:noFill/>
          </a:ln>
        </p:spPr>
      </p:sp>
      <p:sp>
        <p:nvSpPr>
          <p:cNvPr id="1319" name="Google Shape;1319;p139"/>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20" name="Google Shape;1320;p139"/>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21" name="Google Shape;1321;p139"/>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22" name="Google Shape;1322;p139"/>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23" name="Google Shape;1323;p139"/>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24" name="Google Shape;1324;p139"/>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25" name="Google Shape;1325;p139"/>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1326" name="Google Shape;1326;p1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27" name="Google Shape;1327;p1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28" name="Google Shape;1328;p139"/>
          <p:cNvSpPr/>
          <p:nvPr>
            <p:ph idx="17" type="pic"/>
          </p:nvPr>
        </p:nvSpPr>
        <p:spPr>
          <a:xfrm>
            <a:off x="329162" y="2983158"/>
            <a:ext cx="926700" cy="926700"/>
          </a:xfrm>
          <a:prstGeom prst="ellipse">
            <a:avLst/>
          </a:prstGeom>
          <a:noFill/>
          <a:ln>
            <a:noFill/>
          </a:ln>
        </p:spPr>
      </p:sp>
      <p:sp>
        <p:nvSpPr>
          <p:cNvPr id="1329" name="Google Shape;1329;p139"/>
          <p:cNvSpPr/>
          <p:nvPr>
            <p:ph idx="18" type="pic"/>
          </p:nvPr>
        </p:nvSpPr>
        <p:spPr>
          <a:xfrm>
            <a:off x="1840942" y="2983158"/>
            <a:ext cx="926700" cy="926700"/>
          </a:xfrm>
          <a:prstGeom prst="ellipse">
            <a:avLst/>
          </a:prstGeom>
          <a:noFill/>
          <a:ln>
            <a:noFill/>
          </a:ln>
        </p:spPr>
      </p:sp>
      <p:sp>
        <p:nvSpPr>
          <p:cNvPr id="1330" name="Google Shape;1330;p139"/>
          <p:cNvSpPr/>
          <p:nvPr>
            <p:ph idx="19" type="pic"/>
          </p:nvPr>
        </p:nvSpPr>
        <p:spPr>
          <a:xfrm>
            <a:off x="3352723" y="2983158"/>
            <a:ext cx="926700" cy="926700"/>
          </a:xfrm>
          <a:prstGeom prst="ellipse">
            <a:avLst/>
          </a:prstGeom>
          <a:noFill/>
          <a:ln>
            <a:noFill/>
          </a:ln>
        </p:spPr>
      </p:sp>
      <p:sp>
        <p:nvSpPr>
          <p:cNvPr id="1331" name="Google Shape;1331;p139"/>
          <p:cNvSpPr/>
          <p:nvPr>
            <p:ph idx="20" type="pic"/>
          </p:nvPr>
        </p:nvSpPr>
        <p:spPr>
          <a:xfrm>
            <a:off x="4864503" y="2983158"/>
            <a:ext cx="926700" cy="926700"/>
          </a:xfrm>
          <a:prstGeom prst="ellipse">
            <a:avLst/>
          </a:prstGeom>
          <a:noFill/>
          <a:ln>
            <a:noFill/>
          </a:ln>
        </p:spPr>
      </p:sp>
      <p:sp>
        <p:nvSpPr>
          <p:cNvPr id="1332" name="Google Shape;1332;p139"/>
          <p:cNvSpPr/>
          <p:nvPr>
            <p:ph idx="21" type="pic"/>
          </p:nvPr>
        </p:nvSpPr>
        <p:spPr>
          <a:xfrm>
            <a:off x="6376283" y="2983158"/>
            <a:ext cx="926700" cy="926700"/>
          </a:xfrm>
          <a:prstGeom prst="ellipse">
            <a:avLst/>
          </a:prstGeom>
          <a:noFill/>
          <a:ln>
            <a:noFill/>
          </a:ln>
        </p:spPr>
      </p:sp>
      <p:sp>
        <p:nvSpPr>
          <p:cNvPr id="1333" name="Google Shape;1333;p139"/>
          <p:cNvSpPr/>
          <p:nvPr>
            <p:ph idx="22" type="pic"/>
          </p:nvPr>
        </p:nvSpPr>
        <p:spPr>
          <a:xfrm>
            <a:off x="7888064" y="2983158"/>
            <a:ext cx="926700" cy="926700"/>
          </a:xfrm>
          <a:prstGeom prst="ellipse">
            <a:avLst/>
          </a:prstGeom>
          <a:noFill/>
          <a:ln>
            <a:noFill/>
          </a:ln>
        </p:spPr>
      </p:sp>
      <p:sp>
        <p:nvSpPr>
          <p:cNvPr id="1334" name="Google Shape;1334;p139"/>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35" name="Google Shape;1335;p139"/>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36" name="Google Shape;1336;p139"/>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37" name="Google Shape;1337;p139"/>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38" name="Google Shape;1338;p139"/>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39" name="Google Shape;1339;p139"/>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1340" name="Shape 1340"/>
        <p:cNvGrpSpPr/>
        <p:nvPr/>
      </p:nvGrpSpPr>
      <p:grpSpPr>
        <a:xfrm>
          <a:off x="0" y="0"/>
          <a:ext cx="0" cy="0"/>
          <a:chOff x="0" y="0"/>
          <a:chExt cx="0" cy="0"/>
        </a:xfrm>
      </p:grpSpPr>
      <p:sp>
        <p:nvSpPr>
          <p:cNvPr id="1341" name="Google Shape;1341;p140"/>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42" name="Google Shape;1342;p140"/>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43" name="Google Shape;1343;p140"/>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344" name="Google Shape;1344;p140"/>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345" name="Google Shape;1345;p140"/>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346" name="Google Shape;1346;p1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47" name="Google Shape;1347;p1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348" name="Shape 1348"/>
        <p:cNvGrpSpPr/>
        <p:nvPr/>
      </p:nvGrpSpPr>
      <p:grpSpPr>
        <a:xfrm>
          <a:off x="0" y="0"/>
          <a:ext cx="0" cy="0"/>
          <a:chOff x="0" y="0"/>
          <a:chExt cx="0" cy="0"/>
        </a:xfrm>
      </p:grpSpPr>
      <p:sp>
        <p:nvSpPr>
          <p:cNvPr id="1349" name="Google Shape;1349;p141"/>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50" name="Google Shape;1350;p14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51" name="Google Shape;1351;p14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352" name="Google Shape;1352;p141"/>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1353" name="Google Shape;1353;p1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54" name="Google Shape;1354;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1355" name="Shape 1355"/>
        <p:cNvGrpSpPr/>
        <p:nvPr/>
      </p:nvGrpSpPr>
      <p:grpSpPr>
        <a:xfrm>
          <a:off x="0" y="0"/>
          <a:ext cx="0" cy="0"/>
          <a:chOff x="0" y="0"/>
          <a:chExt cx="0" cy="0"/>
        </a:xfrm>
      </p:grpSpPr>
      <p:pic>
        <p:nvPicPr>
          <p:cNvPr id="1356" name="Google Shape;1356;p142"/>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1357" name="Google Shape;1357;p142"/>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1358" name="Google Shape;1358;p142"/>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59" name="Google Shape;1359;p142"/>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360" name="Google Shape;1360;p142"/>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1361" name="Google Shape;1361;p14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61" name="Shape 61"/>
        <p:cNvGrpSpPr/>
        <p:nvPr/>
      </p:nvGrpSpPr>
      <p:grpSpPr>
        <a:xfrm>
          <a:off x="0" y="0"/>
          <a:ext cx="0" cy="0"/>
          <a:chOff x="0" y="0"/>
          <a:chExt cx="0" cy="0"/>
        </a:xfrm>
      </p:grpSpPr>
      <p:sp>
        <p:nvSpPr>
          <p:cNvPr id="62" name="Google Shape;62;p1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3" name="Google Shape;63;p1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64" name="Google Shape;64;p1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5" name="Google Shape;65;p1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1362" name="Shape 1362"/>
        <p:cNvGrpSpPr/>
        <p:nvPr/>
      </p:nvGrpSpPr>
      <p:grpSpPr>
        <a:xfrm>
          <a:off x="0" y="0"/>
          <a:ext cx="0" cy="0"/>
          <a:chOff x="0" y="0"/>
          <a:chExt cx="0" cy="0"/>
        </a:xfrm>
      </p:grpSpPr>
      <p:sp>
        <p:nvSpPr>
          <p:cNvPr id="1363" name="Google Shape;1363;p143"/>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64" name="Google Shape;1364;p143"/>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365" name="Google Shape;1365;p143"/>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1366" name="Google Shape;1366;p143"/>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367" name="Shape 1367"/>
        <p:cNvGrpSpPr/>
        <p:nvPr/>
      </p:nvGrpSpPr>
      <p:grpSpPr>
        <a:xfrm>
          <a:off x="0" y="0"/>
          <a:ext cx="0" cy="0"/>
          <a:chOff x="0" y="0"/>
          <a:chExt cx="0" cy="0"/>
        </a:xfrm>
      </p:grpSpPr>
      <p:sp>
        <p:nvSpPr>
          <p:cNvPr id="1368" name="Google Shape;1368;p144"/>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369" name="Google Shape;1369;p144"/>
          <p:cNvSpPr/>
          <p:nvPr>
            <p:ph idx="2" type="pic"/>
          </p:nvPr>
        </p:nvSpPr>
        <p:spPr>
          <a:xfrm>
            <a:off x="858211" y="2061788"/>
            <a:ext cx="1019700" cy="1019700"/>
          </a:xfrm>
          <a:prstGeom prst="ellipse">
            <a:avLst/>
          </a:prstGeom>
          <a:noFill/>
          <a:ln>
            <a:noFill/>
          </a:ln>
        </p:spPr>
      </p:sp>
      <p:cxnSp>
        <p:nvCxnSpPr>
          <p:cNvPr id="1370" name="Google Shape;1370;p144"/>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1371" name="Google Shape;1371;p144"/>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1372" name="Google Shape;1372;p144"/>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1373" name="Google Shape;1373;p144"/>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1374" name="Google Shape;1374;p144"/>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375" name="Google Shape;1375;p144"/>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1376" name="Google Shape;1376;p144"/>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77" name="Google Shape;1377;p144"/>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378" name="Google Shape;1378;p144"/>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379" name="Google Shape;1379;p144"/>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380" name="Google Shape;1380;p144"/>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381" name="Google Shape;1381;p144"/>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382" name="Google Shape;1382;p144"/>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1383" name="Google Shape;1383;p144"/>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384" name="Google Shape;1384;p144"/>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385" name="Google Shape;1385;p144"/>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1386" name="Google Shape;1386;p144"/>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1387" name="Google Shape;1387;p144"/>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1388" name="Shape 1388"/>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1390" name="Shape 1390"/>
        <p:cNvGrpSpPr/>
        <p:nvPr/>
      </p:nvGrpSpPr>
      <p:grpSpPr>
        <a:xfrm>
          <a:off x="0" y="0"/>
          <a:ext cx="0" cy="0"/>
          <a:chOff x="0" y="0"/>
          <a:chExt cx="0" cy="0"/>
        </a:xfrm>
      </p:grpSpPr>
      <p:sp>
        <p:nvSpPr>
          <p:cNvPr id="1391" name="Google Shape;1391;p147"/>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1392" name="Google Shape;1392;p147"/>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393" name="Google Shape;1393;p147"/>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394" name="Shape 1394"/>
        <p:cNvGrpSpPr/>
        <p:nvPr/>
      </p:nvGrpSpPr>
      <p:grpSpPr>
        <a:xfrm>
          <a:off x="0" y="0"/>
          <a:ext cx="0" cy="0"/>
          <a:chOff x="0" y="0"/>
          <a:chExt cx="0" cy="0"/>
        </a:xfrm>
      </p:grpSpPr>
      <p:sp>
        <p:nvSpPr>
          <p:cNvPr id="1395" name="Google Shape;1395;p148"/>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396" name="Google Shape;1396;p148"/>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397" name="Google Shape;1397;p148"/>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1398" name="Shape 1398"/>
        <p:cNvGrpSpPr/>
        <p:nvPr/>
      </p:nvGrpSpPr>
      <p:grpSpPr>
        <a:xfrm>
          <a:off x="0" y="0"/>
          <a:ext cx="0" cy="0"/>
          <a:chOff x="0" y="0"/>
          <a:chExt cx="0" cy="0"/>
        </a:xfrm>
      </p:grpSpPr>
      <p:pic>
        <p:nvPicPr>
          <p:cNvPr id="1399" name="Google Shape;1399;p149"/>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1400" name="Google Shape;1400;p149"/>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1401" name="Google Shape;1401;p149"/>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1402" name="Google Shape;1402;p149"/>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403" name="Shape 1403"/>
        <p:cNvGrpSpPr/>
        <p:nvPr/>
      </p:nvGrpSpPr>
      <p:grpSpPr>
        <a:xfrm>
          <a:off x="0" y="0"/>
          <a:ext cx="0" cy="0"/>
          <a:chOff x="0" y="0"/>
          <a:chExt cx="0" cy="0"/>
        </a:xfrm>
      </p:grpSpPr>
      <p:pic>
        <p:nvPicPr>
          <p:cNvPr id="1404" name="Google Shape;1404;p150"/>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405" name="Google Shape;1405;p150"/>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1406" name="Google Shape;1406;p150"/>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407" name="Google Shape;1407;p150"/>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1408" name="Shape 1408"/>
        <p:cNvGrpSpPr/>
        <p:nvPr/>
      </p:nvGrpSpPr>
      <p:grpSpPr>
        <a:xfrm>
          <a:off x="0" y="0"/>
          <a:ext cx="0" cy="0"/>
          <a:chOff x="0" y="0"/>
          <a:chExt cx="0" cy="0"/>
        </a:xfrm>
      </p:grpSpPr>
      <p:pic>
        <p:nvPicPr>
          <p:cNvPr id="1409" name="Google Shape;1409;p151"/>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1410" name="Google Shape;1410;p151"/>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11" name="Google Shape;1411;p151"/>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412" name="Google Shape;1412;p151"/>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1413" name="Shape 1413"/>
        <p:cNvGrpSpPr/>
        <p:nvPr/>
      </p:nvGrpSpPr>
      <p:grpSpPr>
        <a:xfrm>
          <a:off x="0" y="0"/>
          <a:ext cx="0" cy="0"/>
          <a:chOff x="0" y="0"/>
          <a:chExt cx="0" cy="0"/>
        </a:xfrm>
      </p:grpSpPr>
      <p:pic>
        <p:nvPicPr>
          <p:cNvPr id="1414" name="Google Shape;1414;p152"/>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415" name="Google Shape;1415;p152"/>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16" name="Google Shape;1416;p152"/>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417" name="Google Shape;1417;p152"/>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1418" name="Shape 1418"/>
        <p:cNvGrpSpPr/>
        <p:nvPr/>
      </p:nvGrpSpPr>
      <p:grpSpPr>
        <a:xfrm>
          <a:off x="0" y="0"/>
          <a:ext cx="0" cy="0"/>
          <a:chOff x="0" y="0"/>
          <a:chExt cx="0" cy="0"/>
        </a:xfrm>
      </p:grpSpPr>
      <p:sp>
        <p:nvSpPr>
          <p:cNvPr id="1419" name="Google Shape;1419;p153"/>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20" name="Google Shape;1420;p153"/>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1421" name="Google Shape;1421;p15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22" name="Google Shape;1422;p153"/>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23" name="Google Shape;1423;p153"/>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24" name="Google Shape;1424;p153"/>
          <p:cNvSpPr/>
          <p:nvPr>
            <p:ph idx="4" type="pic"/>
          </p:nvPr>
        </p:nvSpPr>
        <p:spPr>
          <a:xfrm>
            <a:off x="6070828" y="722615"/>
            <a:ext cx="876000" cy="876000"/>
          </a:xfrm>
          <a:prstGeom prst="roundRect">
            <a:avLst>
              <a:gd fmla="val 6361" name="adj"/>
            </a:avLst>
          </a:prstGeom>
          <a:noFill/>
          <a:ln>
            <a:noFill/>
          </a:ln>
        </p:spPr>
      </p:sp>
      <p:sp>
        <p:nvSpPr>
          <p:cNvPr id="1425" name="Google Shape;1425;p153"/>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26" name="Google Shape;1426;p153"/>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27" name="Google Shape;1427;p153"/>
          <p:cNvSpPr/>
          <p:nvPr>
            <p:ph idx="7" type="pic"/>
          </p:nvPr>
        </p:nvSpPr>
        <p:spPr>
          <a:xfrm>
            <a:off x="6070828" y="2818940"/>
            <a:ext cx="876000" cy="876000"/>
          </a:xfrm>
          <a:prstGeom prst="roundRect">
            <a:avLst>
              <a:gd fmla="val 6361" name="adj"/>
            </a:avLst>
          </a:prstGeom>
          <a:noFill/>
          <a:ln>
            <a:noFill/>
          </a:ln>
        </p:spPr>
      </p:sp>
      <p:sp>
        <p:nvSpPr>
          <p:cNvPr id="1428" name="Google Shape;1428;p1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66" name="Shape 66"/>
        <p:cNvGrpSpPr/>
        <p:nvPr/>
      </p:nvGrpSpPr>
      <p:grpSpPr>
        <a:xfrm>
          <a:off x="0" y="0"/>
          <a:ext cx="0" cy="0"/>
          <a:chOff x="0" y="0"/>
          <a:chExt cx="0" cy="0"/>
        </a:xfrm>
      </p:grpSpPr>
      <p:sp>
        <p:nvSpPr>
          <p:cNvPr id="67" name="Google Shape;67;p1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8" name="Google Shape;68;p17"/>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9" name="Google Shape;69;p17"/>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0" name="Google Shape;70;p17"/>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1" name="Google Shape;71;p17"/>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1429" name="Shape 1429"/>
        <p:cNvGrpSpPr/>
        <p:nvPr/>
      </p:nvGrpSpPr>
      <p:grpSpPr>
        <a:xfrm>
          <a:off x="0" y="0"/>
          <a:ext cx="0" cy="0"/>
          <a:chOff x="0" y="0"/>
          <a:chExt cx="0" cy="0"/>
        </a:xfrm>
      </p:grpSpPr>
      <p:sp>
        <p:nvSpPr>
          <p:cNvPr id="1430" name="Google Shape;1430;p154"/>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1" name="Google Shape;1431;p154"/>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2" name="Google Shape;1432;p154"/>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1433" name="Google Shape;1433;p154"/>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1434" name="Google Shape;1434;p154"/>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435" name="Google Shape;1435;p154"/>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436" name="Google Shape;1436;p154"/>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7" name="Google Shape;1437;p154"/>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438" name="Google Shape;1438;p154"/>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439" name="Google Shape;1439;p154"/>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440" name="Google Shape;1440;p154"/>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1441" name="Google Shape;1441;p15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42" name="Google Shape;1442;p1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1443" name="Shape 1443"/>
        <p:cNvGrpSpPr/>
        <p:nvPr/>
      </p:nvGrpSpPr>
      <p:grpSpPr>
        <a:xfrm>
          <a:off x="0" y="0"/>
          <a:ext cx="0" cy="0"/>
          <a:chOff x="0" y="0"/>
          <a:chExt cx="0" cy="0"/>
        </a:xfrm>
      </p:grpSpPr>
      <p:sp>
        <p:nvSpPr>
          <p:cNvPr id="1444" name="Google Shape;1444;p155"/>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45" name="Google Shape;1445;p155"/>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46" name="Google Shape;1446;p155"/>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47" name="Google Shape;1447;p155"/>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1448" name="Google Shape;1448;p155"/>
          <p:cNvSpPr/>
          <p:nvPr>
            <p:ph idx="4" type="pic"/>
          </p:nvPr>
        </p:nvSpPr>
        <p:spPr>
          <a:xfrm>
            <a:off x="380763" y="2571738"/>
            <a:ext cx="724200" cy="724200"/>
          </a:xfrm>
          <a:prstGeom prst="roundRect">
            <a:avLst>
              <a:gd fmla="val 6361" name="adj"/>
            </a:avLst>
          </a:prstGeom>
          <a:noFill/>
          <a:ln>
            <a:noFill/>
          </a:ln>
        </p:spPr>
      </p:sp>
      <p:sp>
        <p:nvSpPr>
          <p:cNvPr id="1449" name="Google Shape;1449;p155"/>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50" name="Google Shape;1450;p155"/>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51" name="Google Shape;1451;p155"/>
          <p:cNvSpPr/>
          <p:nvPr>
            <p:ph idx="7" type="pic"/>
          </p:nvPr>
        </p:nvSpPr>
        <p:spPr>
          <a:xfrm>
            <a:off x="2104963" y="2571738"/>
            <a:ext cx="724200" cy="724200"/>
          </a:xfrm>
          <a:prstGeom prst="roundRect">
            <a:avLst>
              <a:gd fmla="val 6361" name="adj"/>
            </a:avLst>
          </a:prstGeom>
          <a:noFill/>
          <a:ln>
            <a:noFill/>
          </a:ln>
        </p:spPr>
      </p:sp>
      <p:sp>
        <p:nvSpPr>
          <p:cNvPr id="1452" name="Google Shape;1452;p155"/>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53" name="Google Shape;1453;p155"/>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54" name="Google Shape;1454;p155"/>
          <p:cNvSpPr/>
          <p:nvPr>
            <p:ph idx="13" type="pic"/>
          </p:nvPr>
        </p:nvSpPr>
        <p:spPr>
          <a:xfrm>
            <a:off x="3874163" y="2571738"/>
            <a:ext cx="724200" cy="724200"/>
          </a:xfrm>
          <a:prstGeom prst="roundRect">
            <a:avLst>
              <a:gd fmla="val 6361" name="adj"/>
            </a:avLst>
          </a:prstGeom>
          <a:noFill/>
          <a:ln>
            <a:noFill/>
          </a:ln>
        </p:spPr>
      </p:sp>
      <p:sp>
        <p:nvSpPr>
          <p:cNvPr id="1455" name="Google Shape;1455;p155"/>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56" name="Google Shape;1456;p155"/>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57" name="Google Shape;1457;p155"/>
          <p:cNvSpPr/>
          <p:nvPr>
            <p:ph idx="16" type="pic"/>
          </p:nvPr>
        </p:nvSpPr>
        <p:spPr>
          <a:xfrm>
            <a:off x="5643363" y="2571738"/>
            <a:ext cx="724200" cy="724200"/>
          </a:xfrm>
          <a:prstGeom prst="roundRect">
            <a:avLst>
              <a:gd fmla="val 6361" name="adj"/>
            </a:avLst>
          </a:prstGeom>
          <a:noFill/>
          <a:ln>
            <a:noFill/>
          </a:ln>
        </p:spPr>
      </p:sp>
      <p:sp>
        <p:nvSpPr>
          <p:cNvPr id="1458" name="Google Shape;1458;p155"/>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59" name="Google Shape;1459;p155"/>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60" name="Google Shape;1460;p155"/>
          <p:cNvSpPr/>
          <p:nvPr>
            <p:ph idx="19" type="pic"/>
          </p:nvPr>
        </p:nvSpPr>
        <p:spPr>
          <a:xfrm>
            <a:off x="7412563" y="2571738"/>
            <a:ext cx="724200" cy="724200"/>
          </a:xfrm>
          <a:prstGeom prst="roundRect">
            <a:avLst>
              <a:gd fmla="val 6361" name="adj"/>
            </a:avLst>
          </a:prstGeom>
          <a:noFill/>
          <a:ln>
            <a:noFill/>
          </a:ln>
        </p:spPr>
      </p:sp>
      <p:pic>
        <p:nvPicPr>
          <p:cNvPr id="1461" name="Google Shape;1461;p15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62" name="Google Shape;1462;p1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463" name="Shape 1463"/>
        <p:cNvGrpSpPr/>
        <p:nvPr/>
      </p:nvGrpSpPr>
      <p:grpSpPr>
        <a:xfrm>
          <a:off x="0" y="0"/>
          <a:ext cx="0" cy="0"/>
          <a:chOff x="0" y="0"/>
          <a:chExt cx="0" cy="0"/>
        </a:xfrm>
      </p:grpSpPr>
      <p:sp>
        <p:nvSpPr>
          <p:cNvPr id="1464" name="Google Shape;1464;p156"/>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465" name="Google Shape;1465;p156"/>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466" name="Google Shape;1466;p156"/>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67" name="Google Shape;1467;p1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68" name="Google Shape;1468;p156"/>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469" name="Google Shape;1469;p156"/>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470" name="Google Shape;1470;p156"/>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471" name="Google Shape;1471;p156"/>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72" name="Google Shape;1472;p156"/>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473" name="Google Shape;1473;p156"/>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474" name="Google Shape;1474;p156"/>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75" name="Google Shape;1475;p156"/>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476" name="Google Shape;1476;p156"/>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477" name="Google Shape;1477;p156"/>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1478" name="Google Shape;1478;p15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79" name="Google Shape;1479;p1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480" name="Shape 1480"/>
        <p:cNvGrpSpPr/>
        <p:nvPr/>
      </p:nvGrpSpPr>
      <p:grpSpPr>
        <a:xfrm>
          <a:off x="0" y="0"/>
          <a:ext cx="0" cy="0"/>
          <a:chOff x="0" y="0"/>
          <a:chExt cx="0" cy="0"/>
        </a:xfrm>
      </p:grpSpPr>
      <p:sp>
        <p:nvSpPr>
          <p:cNvPr id="1481" name="Google Shape;1481;p157"/>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482" name="Google Shape;1482;p157"/>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83" name="Google Shape;1483;p157"/>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484" name="Google Shape;1484;p157"/>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85" name="Google Shape;1485;p157"/>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486" name="Google Shape;1486;p157"/>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87" name="Google Shape;1487;p157"/>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488" name="Google Shape;1488;p157"/>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89" name="Google Shape;1489;p157"/>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490" name="Google Shape;1490;p157"/>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91" name="Google Shape;1491;p1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92" name="Google Shape;1492;p157"/>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493" name="Google Shape;1493;p157"/>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494" name="Google Shape;1494;p157"/>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495" name="Google Shape;1495;p157"/>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496" name="Google Shape;1496;p157"/>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497" name="Google Shape;1497;p157"/>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498" name="Google Shape;1498;p157"/>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499" name="Google Shape;1499;p157"/>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500" name="Google Shape;1500;p157"/>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1501" name="Google Shape;1501;p15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02" name="Google Shape;1502;p1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1503" name="Shape 1503"/>
        <p:cNvGrpSpPr/>
        <p:nvPr/>
      </p:nvGrpSpPr>
      <p:grpSpPr>
        <a:xfrm>
          <a:off x="0" y="0"/>
          <a:ext cx="0" cy="0"/>
          <a:chOff x="0" y="0"/>
          <a:chExt cx="0" cy="0"/>
        </a:xfrm>
      </p:grpSpPr>
      <p:pic>
        <p:nvPicPr>
          <p:cNvPr id="1504" name="Google Shape;1504;p158"/>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1505" name="Google Shape;1505;p158"/>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1506" name="Google Shape;1506;p158"/>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1507" name="Google Shape;1507;p158"/>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508" name="Shape 1508"/>
        <p:cNvGrpSpPr/>
        <p:nvPr/>
      </p:nvGrpSpPr>
      <p:grpSpPr>
        <a:xfrm>
          <a:off x="0" y="0"/>
          <a:ext cx="0" cy="0"/>
          <a:chOff x="0" y="0"/>
          <a:chExt cx="0" cy="0"/>
        </a:xfrm>
      </p:grpSpPr>
      <p:sp>
        <p:nvSpPr>
          <p:cNvPr id="1509" name="Google Shape;1509;p159"/>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10" name="Google Shape;1510;p159"/>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11" name="Google Shape;1511;p159"/>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512" name="Google Shape;1512;p159"/>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513" name="Google Shape;1513;p15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14" name="Google Shape;1514;p1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515" name="Shape 1515"/>
        <p:cNvGrpSpPr/>
        <p:nvPr/>
      </p:nvGrpSpPr>
      <p:grpSpPr>
        <a:xfrm>
          <a:off x="0" y="0"/>
          <a:ext cx="0" cy="0"/>
          <a:chOff x="0" y="0"/>
          <a:chExt cx="0" cy="0"/>
        </a:xfrm>
      </p:grpSpPr>
      <p:sp>
        <p:nvSpPr>
          <p:cNvPr id="1516" name="Google Shape;1516;p160"/>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1517" name="Google Shape;1517;p160"/>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1518" name="Google Shape;1518;p160"/>
          <p:cNvSpPr/>
          <p:nvPr>
            <p:ph idx="2" type="pic"/>
          </p:nvPr>
        </p:nvSpPr>
        <p:spPr>
          <a:xfrm>
            <a:off x="94" y="0"/>
            <a:ext cx="3507900" cy="5143500"/>
          </a:xfrm>
          <a:prstGeom prst="rect">
            <a:avLst/>
          </a:prstGeom>
          <a:noFill/>
          <a:ln>
            <a:noFill/>
          </a:ln>
        </p:spPr>
      </p:sp>
      <p:sp>
        <p:nvSpPr>
          <p:cNvPr id="1519" name="Google Shape;1519;p160"/>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1520" name="Google Shape;1520;p160"/>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1521" name="Google Shape;1521;p160"/>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522" name="Google Shape;1522;p16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23" name="Google Shape;1523;p16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1524" name="Shape 1524"/>
        <p:cNvGrpSpPr/>
        <p:nvPr/>
      </p:nvGrpSpPr>
      <p:grpSpPr>
        <a:xfrm>
          <a:off x="0" y="0"/>
          <a:ext cx="0" cy="0"/>
          <a:chOff x="0" y="0"/>
          <a:chExt cx="0" cy="0"/>
        </a:xfrm>
      </p:grpSpPr>
      <p:sp>
        <p:nvSpPr>
          <p:cNvPr id="1525" name="Google Shape;1525;p161"/>
          <p:cNvSpPr/>
          <p:nvPr>
            <p:ph idx="2" type="pic"/>
          </p:nvPr>
        </p:nvSpPr>
        <p:spPr>
          <a:xfrm>
            <a:off x="666325" y="516600"/>
            <a:ext cx="2684400" cy="2552700"/>
          </a:xfrm>
          <a:prstGeom prst="roundRect">
            <a:avLst>
              <a:gd fmla="val 3520" name="adj"/>
            </a:avLst>
          </a:prstGeom>
          <a:noFill/>
          <a:ln>
            <a:noFill/>
          </a:ln>
        </p:spPr>
      </p:sp>
      <p:sp>
        <p:nvSpPr>
          <p:cNvPr id="1526" name="Google Shape;1526;p161"/>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1527" name="Google Shape;1527;p161"/>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1528" name="Google Shape;1528;p161"/>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529" name="Google Shape;1529;p161"/>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530" name="Google Shape;1530;p161"/>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1531" name="Google Shape;1531;p161"/>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532" name="Google Shape;1532;p16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533" name="Shape 1533"/>
        <p:cNvGrpSpPr/>
        <p:nvPr/>
      </p:nvGrpSpPr>
      <p:grpSpPr>
        <a:xfrm>
          <a:off x="0" y="0"/>
          <a:ext cx="0" cy="0"/>
          <a:chOff x="0" y="0"/>
          <a:chExt cx="0" cy="0"/>
        </a:xfrm>
      </p:grpSpPr>
      <p:sp>
        <p:nvSpPr>
          <p:cNvPr id="1534" name="Google Shape;1534;p162"/>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35" name="Google Shape;1535;p162"/>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36" name="Google Shape;1536;p162"/>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37" name="Google Shape;1537;p162"/>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38" name="Google Shape;1538;p162"/>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39" name="Google Shape;1539;p162"/>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40" name="Google Shape;1540;p162"/>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41" name="Google Shape;1541;p162"/>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42" name="Google Shape;1542;p162"/>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43" name="Google Shape;1543;p162"/>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44" name="Google Shape;1544;p162"/>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45" name="Google Shape;1545;p162"/>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46" name="Google Shape;1546;p162"/>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1547" name="Google Shape;1547;p16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48" name="Google Shape;1548;p16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549" name="Shape 1549"/>
        <p:cNvGrpSpPr/>
        <p:nvPr/>
      </p:nvGrpSpPr>
      <p:grpSpPr>
        <a:xfrm>
          <a:off x="0" y="0"/>
          <a:ext cx="0" cy="0"/>
          <a:chOff x="0" y="0"/>
          <a:chExt cx="0" cy="0"/>
        </a:xfrm>
      </p:grpSpPr>
      <p:sp>
        <p:nvSpPr>
          <p:cNvPr id="1550" name="Google Shape;1550;p163"/>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51" name="Google Shape;1551;p163"/>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1552" name="Google Shape;1552;p16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53" name="Google Shape;1553;p1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2" name="Shape 72"/>
        <p:cNvGrpSpPr/>
        <p:nvPr/>
      </p:nvGrpSpPr>
      <p:grpSpPr>
        <a:xfrm>
          <a:off x="0" y="0"/>
          <a:ext cx="0" cy="0"/>
          <a:chOff x="0" y="0"/>
          <a:chExt cx="0" cy="0"/>
        </a:xfrm>
      </p:grpSpPr>
      <p:sp>
        <p:nvSpPr>
          <p:cNvPr id="73" name="Google Shape;73;p1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 name="Google Shape;74;p1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 name="Google Shape;75;p1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 name="Google Shape;76;p1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 name="Google Shape;77;p1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554" name="Shape 1554"/>
        <p:cNvGrpSpPr/>
        <p:nvPr/>
      </p:nvGrpSpPr>
      <p:grpSpPr>
        <a:xfrm>
          <a:off x="0" y="0"/>
          <a:ext cx="0" cy="0"/>
          <a:chOff x="0" y="0"/>
          <a:chExt cx="0" cy="0"/>
        </a:xfrm>
      </p:grpSpPr>
      <p:sp>
        <p:nvSpPr>
          <p:cNvPr id="1555" name="Google Shape;1555;p164"/>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556" name="Google Shape;1556;p164"/>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557" name="Google Shape;1557;p164"/>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558" name="Google Shape;1558;p16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59" name="Google Shape;1559;p1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560" name="Shape 1560"/>
        <p:cNvGrpSpPr/>
        <p:nvPr/>
      </p:nvGrpSpPr>
      <p:grpSpPr>
        <a:xfrm>
          <a:off x="0" y="0"/>
          <a:ext cx="0" cy="0"/>
          <a:chOff x="0" y="0"/>
          <a:chExt cx="0" cy="0"/>
        </a:xfrm>
      </p:grpSpPr>
      <p:pic>
        <p:nvPicPr>
          <p:cNvPr id="1561" name="Google Shape;1561;p165"/>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562" name="Google Shape;1562;p165"/>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63" name="Google Shape;1563;p165"/>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564" name="Google Shape;1564;p165"/>
          <p:cNvSpPr/>
          <p:nvPr>
            <p:ph idx="2" type="pic"/>
          </p:nvPr>
        </p:nvSpPr>
        <p:spPr>
          <a:xfrm>
            <a:off x="4030605" y="729563"/>
            <a:ext cx="5287800" cy="3656700"/>
          </a:xfrm>
          <a:prstGeom prst="roundRect">
            <a:avLst>
              <a:gd fmla="val 858" name="adj"/>
            </a:avLst>
          </a:prstGeom>
          <a:noFill/>
          <a:ln>
            <a:noFill/>
          </a:ln>
        </p:spPr>
      </p:sp>
      <p:pic>
        <p:nvPicPr>
          <p:cNvPr id="1565" name="Google Shape;1565;p165"/>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566" name="Google Shape;1566;p1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567" name="Shape 1567"/>
        <p:cNvGrpSpPr/>
        <p:nvPr/>
      </p:nvGrpSpPr>
      <p:grpSpPr>
        <a:xfrm>
          <a:off x="0" y="0"/>
          <a:ext cx="0" cy="0"/>
          <a:chOff x="0" y="0"/>
          <a:chExt cx="0" cy="0"/>
        </a:xfrm>
      </p:grpSpPr>
      <p:sp>
        <p:nvSpPr>
          <p:cNvPr id="1568" name="Google Shape;1568;p16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69" name="Google Shape;1569;p16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70" name="Google Shape;1570;p16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571" name="Google Shape;1571;p166"/>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572" name="Google Shape;1572;p166"/>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573" name="Google Shape;1573;p166"/>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574" name="Google Shape;1574;p1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575" name="Shape 1575"/>
        <p:cNvGrpSpPr/>
        <p:nvPr/>
      </p:nvGrpSpPr>
      <p:grpSpPr>
        <a:xfrm>
          <a:off x="0" y="0"/>
          <a:ext cx="0" cy="0"/>
          <a:chOff x="0" y="0"/>
          <a:chExt cx="0" cy="0"/>
        </a:xfrm>
      </p:grpSpPr>
      <p:sp>
        <p:nvSpPr>
          <p:cNvPr id="1576" name="Google Shape;1576;p167"/>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77" name="Google Shape;1577;p167"/>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578" name="Google Shape;1578;p167"/>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579" name="Google Shape;1579;p167"/>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580" name="Google Shape;1580;p167"/>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581" name="Google Shape;1581;p16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82" name="Google Shape;1582;p1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583" name="Shape 1583"/>
        <p:cNvGrpSpPr/>
        <p:nvPr/>
      </p:nvGrpSpPr>
      <p:grpSpPr>
        <a:xfrm>
          <a:off x="0" y="0"/>
          <a:ext cx="0" cy="0"/>
          <a:chOff x="0" y="0"/>
          <a:chExt cx="0" cy="0"/>
        </a:xfrm>
      </p:grpSpPr>
      <p:sp>
        <p:nvSpPr>
          <p:cNvPr id="1584" name="Google Shape;1584;p168"/>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85" name="Google Shape;1585;p168"/>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86" name="Google Shape;1586;p168"/>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587" name="Google Shape;1587;p16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88" name="Google Shape;1588;p1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89" name="Google Shape;1589;p168"/>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590" name="Google Shape;1590;p168"/>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91" name="Google Shape;1591;p168"/>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592" name="Google Shape;1592;p168"/>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593" name="Shape 1593"/>
        <p:cNvGrpSpPr/>
        <p:nvPr/>
      </p:nvGrpSpPr>
      <p:grpSpPr>
        <a:xfrm>
          <a:off x="0" y="0"/>
          <a:ext cx="0" cy="0"/>
          <a:chOff x="0" y="0"/>
          <a:chExt cx="0" cy="0"/>
        </a:xfrm>
      </p:grpSpPr>
      <p:pic>
        <p:nvPicPr>
          <p:cNvPr id="1594" name="Google Shape;1594;p16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95" name="Google Shape;1595;p1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596" name="Shape 1596"/>
        <p:cNvGrpSpPr/>
        <p:nvPr/>
      </p:nvGrpSpPr>
      <p:grpSpPr>
        <a:xfrm>
          <a:off x="0" y="0"/>
          <a:ext cx="0" cy="0"/>
          <a:chOff x="0" y="0"/>
          <a:chExt cx="0" cy="0"/>
        </a:xfrm>
      </p:grpSpPr>
      <p:sp>
        <p:nvSpPr>
          <p:cNvPr id="1597" name="Google Shape;1597;p170"/>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598" name="Google Shape;1598;p170"/>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599" name="Google Shape;1599;p170"/>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00" name="Google Shape;1600;p170"/>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01" name="Google Shape;1601;p170"/>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02" name="Google Shape;1602;p170"/>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03" name="Google Shape;1603;p170"/>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04" name="Google Shape;1604;p170"/>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05" name="Google Shape;1605;p170"/>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606" name="Google Shape;1606;p17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07" name="Google Shape;1607;p1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608" name="Shape 1608"/>
        <p:cNvGrpSpPr/>
        <p:nvPr/>
      </p:nvGrpSpPr>
      <p:grpSpPr>
        <a:xfrm>
          <a:off x="0" y="0"/>
          <a:ext cx="0" cy="0"/>
          <a:chOff x="0" y="0"/>
          <a:chExt cx="0" cy="0"/>
        </a:xfrm>
      </p:grpSpPr>
      <p:sp>
        <p:nvSpPr>
          <p:cNvPr id="1609" name="Google Shape;1609;p171"/>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10" name="Google Shape;1610;p171"/>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11" name="Google Shape;1611;p171"/>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12" name="Google Shape;1612;p171"/>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13" name="Google Shape;1613;p171"/>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614" name="Google Shape;1614;p17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15" name="Google Shape;1615;p1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616" name="Shape 1616"/>
        <p:cNvGrpSpPr/>
        <p:nvPr/>
      </p:nvGrpSpPr>
      <p:grpSpPr>
        <a:xfrm>
          <a:off x="0" y="0"/>
          <a:ext cx="0" cy="0"/>
          <a:chOff x="0" y="0"/>
          <a:chExt cx="0" cy="0"/>
        </a:xfrm>
      </p:grpSpPr>
      <p:sp>
        <p:nvSpPr>
          <p:cNvPr id="1617" name="Google Shape;1617;p17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618" name="Google Shape;1618;p17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19" name="Google Shape;1619;p172"/>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20" name="Google Shape;1620;p172"/>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21" name="Google Shape;1621;p172"/>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22" name="Google Shape;1622;p172"/>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23" name="Google Shape;1623;p172"/>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24" name="Google Shape;1624;p172"/>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25" name="Google Shape;1625;p172"/>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26" name="Google Shape;1626;p172"/>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627" name="Google Shape;1627;p172"/>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28" name="Google Shape;1628;p172"/>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629" name="Google Shape;1629;p172"/>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30" name="Google Shape;1630;p172"/>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1631" name="Google Shape;1631;p17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32" name="Google Shape;1632;p1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633" name="Shape 1633"/>
        <p:cNvGrpSpPr/>
        <p:nvPr/>
      </p:nvGrpSpPr>
      <p:grpSpPr>
        <a:xfrm>
          <a:off x="0" y="0"/>
          <a:ext cx="0" cy="0"/>
          <a:chOff x="0" y="0"/>
          <a:chExt cx="0" cy="0"/>
        </a:xfrm>
      </p:grpSpPr>
      <p:sp>
        <p:nvSpPr>
          <p:cNvPr id="1634" name="Google Shape;1634;p17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35" name="Google Shape;1635;p173"/>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36" name="Google Shape;1636;p173"/>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37" name="Google Shape;1637;p173"/>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38" name="Google Shape;1638;p173"/>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39" name="Google Shape;1639;p173"/>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40" name="Google Shape;1640;p173"/>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641" name="Google Shape;1641;p17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42" name="Google Shape;1642;p1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80" name="Google Shape;80;p19"/>
          <p:cNvSpPr/>
          <p:nvPr>
            <p:ph idx="2" type="pic"/>
          </p:nvPr>
        </p:nvSpPr>
        <p:spPr>
          <a:xfrm>
            <a:off x="323636" y="2570878"/>
            <a:ext cx="685800" cy="685800"/>
          </a:xfrm>
          <a:prstGeom prst="ellipse">
            <a:avLst/>
          </a:prstGeom>
          <a:noFill/>
          <a:ln>
            <a:noFill/>
          </a:ln>
        </p:spPr>
      </p:sp>
      <p:sp>
        <p:nvSpPr>
          <p:cNvPr id="81" name="Google Shape;81;p19"/>
          <p:cNvSpPr/>
          <p:nvPr>
            <p:ph idx="3" type="pic"/>
          </p:nvPr>
        </p:nvSpPr>
        <p:spPr>
          <a:xfrm>
            <a:off x="2104970" y="2570878"/>
            <a:ext cx="685800" cy="685800"/>
          </a:xfrm>
          <a:prstGeom prst="ellipse">
            <a:avLst/>
          </a:prstGeom>
          <a:noFill/>
          <a:ln>
            <a:noFill/>
          </a:ln>
        </p:spPr>
      </p:sp>
      <p:sp>
        <p:nvSpPr>
          <p:cNvPr id="82" name="Google Shape;82;p19"/>
          <p:cNvSpPr/>
          <p:nvPr>
            <p:ph idx="4" type="pic"/>
          </p:nvPr>
        </p:nvSpPr>
        <p:spPr>
          <a:xfrm>
            <a:off x="3886303" y="2570878"/>
            <a:ext cx="685800" cy="685800"/>
          </a:xfrm>
          <a:prstGeom prst="ellipse">
            <a:avLst/>
          </a:prstGeom>
          <a:noFill/>
          <a:ln>
            <a:noFill/>
          </a:ln>
        </p:spPr>
      </p:sp>
      <p:sp>
        <p:nvSpPr>
          <p:cNvPr id="83" name="Google Shape;83;p19"/>
          <p:cNvSpPr/>
          <p:nvPr>
            <p:ph idx="5" type="pic"/>
          </p:nvPr>
        </p:nvSpPr>
        <p:spPr>
          <a:xfrm>
            <a:off x="5667636" y="2570878"/>
            <a:ext cx="685800" cy="685800"/>
          </a:xfrm>
          <a:prstGeom prst="ellipse">
            <a:avLst/>
          </a:prstGeom>
          <a:noFill/>
          <a:ln>
            <a:noFill/>
          </a:ln>
        </p:spPr>
      </p:sp>
      <p:pic>
        <p:nvPicPr>
          <p:cNvPr id="84" name="Google Shape;84;p19"/>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5" name="Google Shape;85;p1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
        <p:nvSpPr>
          <p:cNvPr id="86" name="Google Shape;86;p19"/>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7" name="Google Shape;87;p19"/>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8" name="Google Shape;88;p19"/>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9" name="Google Shape;89;p19"/>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0" name="Google Shape;90;p19"/>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1" name="Google Shape;91;p19"/>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2" name="Google Shape;92;p19"/>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3" name="Google Shape;93;p19"/>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643" name="Shape 1643"/>
        <p:cNvGrpSpPr/>
        <p:nvPr/>
      </p:nvGrpSpPr>
      <p:grpSpPr>
        <a:xfrm>
          <a:off x="0" y="0"/>
          <a:ext cx="0" cy="0"/>
          <a:chOff x="0" y="0"/>
          <a:chExt cx="0" cy="0"/>
        </a:xfrm>
      </p:grpSpPr>
      <p:sp>
        <p:nvSpPr>
          <p:cNvPr id="1644" name="Google Shape;1644;p174"/>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45" name="Google Shape;1645;p174"/>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46" name="Google Shape;1646;p174"/>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647" name="Google Shape;1647;p174"/>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48" name="Google Shape;1648;p174"/>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49" name="Google Shape;1649;p174"/>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650" name="Google Shape;1650;p174"/>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51" name="Google Shape;1651;p174"/>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52" name="Google Shape;1652;p174"/>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653" name="Google Shape;1653;p174"/>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54" name="Google Shape;1654;p174"/>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55" name="Google Shape;1655;p174"/>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56" name="Google Shape;1656;p174"/>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57" name="Google Shape;1657;p174"/>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58" name="Google Shape;1658;p174"/>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659" name="Google Shape;1659;p174"/>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60" name="Google Shape;1660;p174"/>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661" name="Google Shape;1661;p174"/>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62" name="Google Shape;1662;p174"/>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663" name="Google Shape;1663;p17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64" name="Google Shape;1664;p1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665" name="Shape 1665"/>
        <p:cNvGrpSpPr/>
        <p:nvPr/>
      </p:nvGrpSpPr>
      <p:grpSpPr>
        <a:xfrm>
          <a:off x="0" y="0"/>
          <a:ext cx="0" cy="0"/>
          <a:chOff x="0" y="0"/>
          <a:chExt cx="0" cy="0"/>
        </a:xfrm>
      </p:grpSpPr>
      <p:sp>
        <p:nvSpPr>
          <p:cNvPr id="1666" name="Google Shape;1666;p175"/>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67" name="Google Shape;1667;p17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68" name="Google Shape;1668;p175"/>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69" name="Google Shape;1669;p175"/>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70" name="Google Shape;1670;p175"/>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1" name="Google Shape;1671;p175"/>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72" name="Google Shape;1672;p175"/>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3" name="Google Shape;1673;p175"/>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74" name="Google Shape;1674;p175"/>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5" name="Google Shape;1675;p175"/>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676" name="Google Shape;1676;p17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77" name="Google Shape;1677;p1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678" name="Shape 1678"/>
        <p:cNvGrpSpPr/>
        <p:nvPr/>
      </p:nvGrpSpPr>
      <p:grpSpPr>
        <a:xfrm>
          <a:off x="0" y="0"/>
          <a:ext cx="0" cy="0"/>
          <a:chOff x="0" y="0"/>
          <a:chExt cx="0" cy="0"/>
        </a:xfrm>
      </p:grpSpPr>
      <p:sp>
        <p:nvSpPr>
          <p:cNvPr id="1679" name="Google Shape;1679;p176"/>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80" name="Google Shape;1680;p176"/>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81" name="Google Shape;1681;p176"/>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82" name="Google Shape;1682;p176"/>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83" name="Google Shape;1683;p176"/>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84" name="Google Shape;1684;p176"/>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85" name="Google Shape;1685;p176"/>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86" name="Google Shape;1686;p176"/>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87" name="Google Shape;1687;p176"/>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688" name="Google Shape;1688;p17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89" name="Google Shape;1689;p1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690" name="Shape 1690"/>
        <p:cNvGrpSpPr/>
        <p:nvPr/>
      </p:nvGrpSpPr>
      <p:grpSpPr>
        <a:xfrm>
          <a:off x="0" y="0"/>
          <a:ext cx="0" cy="0"/>
          <a:chOff x="0" y="0"/>
          <a:chExt cx="0" cy="0"/>
        </a:xfrm>
      </p:grpSpPr>
      <p:sp>
        <p:nvSpPr>
          <p:cNvPr id="1691" name="Google Shape;1691;p177"/>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92" name="Google Shape;1692;p177"/>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93" name="Google Shape;1693;p177"/>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94" name="Google Shape;1694;p17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95" name="Google Shape;1695;p177"/>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96" name="Google Shape;1696;p177"/>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97" name="Google Shape;1697;p177"/>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98" name="Google Shape;1698;p177"/>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99" name="Google Shape;1699;p177"/>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00" name="Google Shape;1700;p177"/>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701" name="Google Shape;1701;p17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02" name="Google Shape;1702;p17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703" name="Shape 1703"/>
        <p:cNvGrpSpPr/>
        <p:nvPr/>
      </p:nvGrpSpPr>
      <p:grpSpPr>
        <a:xfrm>
          <a:off x="0" y="0"/>
          <a:ext cx="0" cy="0"/>
          <a:chOff x="0" y="0"/>
          <a:chExt cx="0" cy="0"/>
        </a:xfrm>
      </p:grpSpPr>
      <p:sp>
        <p:nvSpPr>
          <p:cNvPr id="1704" name="Google Shape;1704;p17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05" name="Google Shape;1705;p178"/>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06" name="Google Shape;1706;p178"/>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07" name="Google Shape;1707;p178"/>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08" name="Google Shape;1708;p178"/>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09" name="Google Shape;1709;p178"/>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10" name="Google Shape;1710;p178"/>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11" name="Google Shape;1711;p178"/>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12" name="Google Shape;1712;p178"/>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13" name="Google Shape;1713;p178"/>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14" name="Google Shape;1714;p178"/>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15" name="Google Shape;1715;p178"/>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16" name="Google Shape;1716;p178"/>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17" name="Google Shape;1717;p178"/>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18" name="Google Shape;1718;p178"/>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19" name="Google Shape;1719;p178"/>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20" name="Google Shape;1720;p178"/>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721" name="Google Shape;1721;p17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22" name="Google Shape;1722;p1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723" name="Shape 1723"/>
        <p:cNvGrpSpPr/>
        <p:nvPr/>
      </p:nvGrpSpPr>
      <p:grpSpPr>
        <a:xfrm>
          <a:off x="0" y="0"/>
          <a:ext cx="0" cy="0"/>
          <a:chOff x="0" y="0"/>
          <a:chExt cx="0" cy="0"/>
        </a:xfrm>
      </p:grpSpPr>
      <p:sp>
        <p:nvSpPr>
          <p:cNvPr id="1724" name="Google Shape;1724;p17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25" name="Google Shape;1725;p179"/>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26" name="Google Shape;1726;p179"/>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27" name="Google Shape;1727;p179"/>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28" name="Google Shape;1728;p179"/>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29" name="Google Shape;1729;p179"/>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30" name="Google Shape;1730;p179"/>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31" name="Google Shape;1731;p179"/>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32" name="Google Shape;1732;p179"/>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33" name="Google Shape;1733;p179"/>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34" name="Google Shape;1734;p179"/>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35" name="Google Shape;1735;p179"/>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36" name="Google Shape;1736;p179"/>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37" name="Google Shape;1737;p179"/>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38" name="Google Shape;1738;p179"/>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39" name="Google Shape;1739;p179"/>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40" name="Google Shape;1740;p179"/>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741" name="Google Shape;1741;p17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42" name="Google Shape;1742;p17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743" name="Shape 1743"/>
        <p:cNvGrpSpPr/>
        <p:nvPr/>
      </p:nvGrpSpPr>
      <p:grpSpPr>
        <a:xfrm>
          <a:off x="0" y="0"/>
          <a:ext cx="0" cy="0"/>
          <a:chOff x="0" y="0"/>
          <a:chExt cx="0" cy="0"/>
        </a:xfrm>
      </p:grpSpPr>
      <p:sp>
        <p:nvSpPr>
          <p:cNvPr id="1744" name="Google Shape;1744;p18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45" name="Google Shape;1745;p180"/>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46" name="Google Shape;1746;p180"/>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47" name="Google Shape;1747;p180"/>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48" name="Google Shape;1748;p180"/>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749" name="Google Shape;1749;p18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50" name="Google Shape;1750;p18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751" name="Shape 1751"/>
        <p:cNvGrpSpPr/>
        <p:nvPr/>
      </p:nvGrpSpPr>
      <p:grpSpPr>
        <a:xfrm>
          <a:off x="0" y="0"/>
          <a:ext cx="0" cy="0"/>
          <a:chOff x="0" y="0"/>
          <a:chExt cx="0" cy="0"/>
        </a:xfrm>
      </p:grpSpPr>
      <p:sp>
        <p:nvSpPr>
          <p:cNvPr id="1752" name="Google Shape;1752;p18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753" name="Google Shape;1753;p18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54" name="Google Shape;1754;p18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55" name="Google Shape;1755;p181"/>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56" name="Google Shape;1756;p181"/>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57" name="Google Shape;1757;p181"/>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58" name="Google Shape;1758;p181"/>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59" name="Google Shape;1759;p181"/>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60" name="Google Shape;1760;p181"/>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761" name="Google Shape;1761;p18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62" name="Google Shape;1762;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763" name="Shape 1763"/>
        <p:cNvGrpSpPr/>
        <p:nvPr/>
      </p:nvGrpSpPr>
      <p:grpSpPr>
        <a:xfrm>
          <a:off x="0" y="0"/>
          <a:ext cx="0" cy="0"/>
          <a:chOff x="0" y="0"/>
          <a:chExt cx="0" cy="0"/>
        </a:xfrm>
      </p:grpSpPr>
      <p:sp>
        <p:nvSpPr>
          <p:cNvPr id="1764" name="Google Shape;1764;p182"/>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765" name="Google Shape;1765;p182"/>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66" name="Google Shape;1766;p182"/>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67" name="Google Shape;1767;p182"/>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68" name="Google Shape;1768;p182"/>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69" name="Google Shape;1769;p182"/>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70" name="Google Shape;1770;p182"/>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71" name="Google Shape;1771;p182"/>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72" name="Google Shape;1772;p182"/>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73" name="Google Shape;1773;p182"/>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774" name="Google Shape;1774;p182"/>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775" name="Google Shape;1775;p18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76" name="Google Shape;1776;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777" name="Shape 1777"/>
        <p:cNvGrpSpPr/>
        <p:nvPr/>
      </p:nvGrpSpPr>
      <p:grpSpPr>
        <a:xfrm>
          <a:off x="0" y="0"/>
          <a:ext cx="0" cy="0"/>
          <a:chOff x="0" y="0"/>
          <a:chExt cx="0" cy="0"/>
        </a:xfrm>
      </p:grpSpPr>
      <p:sp>
        <p:nvSpPr>
          <p:cNvPr id="1778" name="Google Shape;1778;p183"/>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779" name="Google Shape;1779;p183"/>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780" name="Google Shape;1780;p183"/>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81" name="Google Shape;1781;p183"/>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782" name="Google Shape;1782;p18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83" name="Google Shape;1783;p1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94" name="Shape 94"/>
        <p:cNvGrpSpPr/>
        <p:nvPr/>
      </p:nvGrpSpPr>
      <p:grpSpPr>
        <a:xfrm>
          <a:off x="0" y="0"/>
          <a:ext cx="0" cy="0"/>
          <a:chOff x="0" y="0"/>
          <a:chExt cx="0" cy="0"/>
        </a:xfrm>
      </p:grpSpPr>
      <p:sp>
        <p:nvSpPr>
          <p:cNvPr id="95" name="Google Shape;95;p20"/>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96" name="Google Shape;96;p2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97" name="Google Shape;97;p20"/>
          <p:cNvSpPr/>
          <p:nvPr>
            <p:ph idx="2" type="pic"/>
          </p:nvPr>
        </p:nvSpPr>
        <p:spPr>
          <a:xfrm>
            <a:off x="323636" y="2170828"/>
            <a:ext cx="925800" cy="925800"/>
          </a:xfrm>
          <a:prstGeom prst="ellipse">
            <a:avLst/>
          </a:prstGeom>
          <a:noFill/>
          <a:ln>
            <a:noFill/>
          </a:ln>
        </p:spPr>
      </p:sp>
      <p:sp>
        <p:nvSpPr>
          <p:cNvPr id="98" name="Google Shape;98;p20"/>
          <p:cNvSpPr/>
          <p:nvPr>
            <p:ph idx="3" type="pic"/>
          </p:nvPr>
        </p:nvSpPr>
        <p:spPr>
          <a:xfrm>
            <a:off x="2447822" y="2170828"/>
            <a:ext cx="925800" cy="925800"/>
          </a:xfrm>
          <a:prstGeom prst="ellipse">
            <a:avLst/>
          </a:prstGeom>
          <a:noFill/>
          <a:ln>
            <a:noFill/>
          </a:ln>
        </p:spPr>
      </p:sp>
      <p:sp>
        <p:nvSpPr>
          <p:cNvPr id="99" name="Google Shape;99;p20"/>
          <p:cNvSpPr/>
          <p:nvPr>
            <p:ph idx="4" type="pic"/>
          </p:nvPr>
        </p:nvSpPr>
        <p:spPr>
          <a:xfrm>
            <a:off x="4572008" y="2170828"/>
            <a:ext cx="925800" cy="925800"/>
          </a:xfrm>
          <a:prstGeom prst="ellipse">
            <a:avLst/>
          </a:prstGeom>
          <a:noFill/>
          <a:ln>
            <a:noFill/>
          </a:ln>
        </p:spPr>
      </p:sp>
      <p:sp>
        <p:nvSpPr>
          <p:cNvPr id="100" name="Google Shape;100;p20"/>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1" name="Google Shape;101;p20"/>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2" name="Google Shape;102;p20"/>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3" name="Google Shape;103;p20"/>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4" name="Google Shape;104;p20"/>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05" name="Google Shape;105;p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06" name="Google Shape;106;p20"/>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None/>
              <a:defRPr sz="1300">
                <a:solidFill>
                  <a:schemeClr val="lt2"/>
                </a:solidFill>
              </a:defRPr>
            </a:lvl2pPr>
            <a:lvl3pPr lvl="2">
              <a:spcBef>
                <a:spcPts val="0"/>
              </a:spcBef>
              <a:spcAft>
                <a:spcPts val="0"/>
              </a:spcAft>
              <a:buClr>
                <a:schemeClr val="lt2"/>
              </a:buClr>
              <a:buSzPts val="1300"/>
              <a:buNone/>
              <a:defRPr sz="1300">
                <a:solidFill>
                  <a:schemeClr val="lt2"/>
                </a:solidFill>
              </a:defRPr>
            </a:lvl3pPr>
            <a:lvl4pPr lvl="3">
              <a:spcBef>
                <a:spcPts val="0"/>
              </a:spcBef>
              <a:spcAft>
                <a:spcPts val="0"/>
              </a:spcAft>
              <a:buClr>
                <a:schemeClr val="lt2"/>
              </a:buClr>
              <a:buSzPts val="1300"/>
              <a:buNone/>
              <a:defRPr sz="1300">
                <a:solidFill>
                  <a:schemeClr val="lt2"/>
                </a:solidFill>
              </a:defRPr>
            </a:lvl4pPr>
            <a:lvl5pPr lvl="4">
              <a:spcBef>
                <a:spcPts val="0"/>
              </a:spcBef>
              <a:spcAft>
                <a:spcPts val="0"/>
              </a:spcAft>
              <a:buClr>
                <a:schemeClr val="lt2"/>
              </a:buClr>
              <a:buSzPts val="1300"/>
              <a:buNone/>
              <a:defRPr sz="1300">
                <a:solidFill>
                  <a:schemeClr val="lt2"/>
                </a:solidFill>
              </a:defRPr>
            </a:lvl5pPr>
            <a:lvl6pPr lvl="5">
              <a:spcBef>
                <a:spcPts val="0"/>
              </a:spcBef>
              <a:spcAft>
                <a:spcPts val="0"/>
              </a:spcAft>
              <a:buClr>
                <a:schemeClr val="lt2"/>
              </a:buClr>
              <a:buSzPts val="1300"/>
              <a:buNone/>
              <a:defRPr sz="1300">
                <a:solidFill>
                  <a:schemeClr val="lt2"/>
                </a:solidFill>
              </a:defRPr>
            </a:lvl6pPr>
            <a:lvl7pPr lvl="6">
              <a:spcBef>
                <a:spcPts val="0"/>
              </a:spcBef>
              <a:spcAft>
                <a:spcPts val="0"/>
              </a:spcAft>
              <a:buClr>
                <a:schemeClr val="lt2"/>
              </a:buClr>
              <a:buSzPts val="1300"/>
              <a:buNone/>
              <a:defRPr sz="1300">
                <a:solidFill>
                  <a:schemeClr val="lt2"/>
                </a:solidFill>
              </a:defRPr>
            </a:lvl7pPr>
            <a:lvl8pPr lvl="7">
              <a:spcBef>
                <a:spcPts val="0"/>
              </a:spcBef>
              <a:spcAft>
                <a:spcPts val="0"/>
              </a:spcAft>
              <a:buClr>
                <a:schemeClr val="lt2"/>
              </a:buClr>
              <a:buSzPts val="1300"/>
              <a:buNone/>
              <a:defRPr sz="1300">
                <a:solidFill>
                  <a:schemeClr val="lt2"/>
                </a:solidFill>
              </a:defRPr>
            </a:lvl8pPr>
            <a:lvl9pPr lvl="8">
              <a:spcBef>
                <a:spcPts val="0"/>
              </a:spcBef>
              <a:spcAft>
                <a:spcPts val="0"/>
              </a:spcAft>
              <a:buClr>
                <a:schemeClr val="lt2"/>
              </a:buClr>
              <a:buSzPts val="1300"/>
              <a:buNone/>
              <a:defRPr sz="1300">
                <a:solidFill>
                  <a:schemeClr val="lt2"/>
                </a:solidFill>
              </a:defRPr>
            </a:lvl9pPr>
          </a:lstStyle>
          <a:p/>
        </p:txBody>
      </p:sp>
      <p:sp>
        <p:nvSpPr>
          <p:cNvPr id="107" name="Google Shape;107;p20"/>
          <p:cNvSpPr/>
          <p:nvPr>
            <p:ph idx="14" type="pic"/>
          </p:nvPr>
        </p:nvSpPr>
        <p:spPr>
          <a:xfrm>
            <a:off x="6696192" y="2170828"/>
            <a:ext cx="925800" cy="925800"/>
          </a:xfrm>
          <a:prstGeom prst="ellipse">
            <a:avLst/>
          </a:prstGeom>
          <a:noFill/>
          <a:ln>
            <a:noFill/>
          </a:ln>
        </p:spPr>
      </p:sp>
      <p:sp>
        <p:nvSpPr>
          <p:cNvPr id="108" name="Google Shape;108;p20"/>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9" name="Google Shape;109;p20"/>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0" name="Google Shape;110;p2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11" name="Google Shape;111;p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784" name="Shape 1784"/>
        <p:cNvGrpSpPr/>
        <p:nvPr/>
      </p:nvGrpSpPr>
      <p:grpSpPr>
        <a:xfrm>
          <a:off x="0" y="0"/>
          <a:ext cx="0" cy="0"/>
          <a:chOff x="0" y="0"/>
          <a:chExt cx="0" cy="0"/>
        </a:xfrm>
      </p:grpSpPr>
      <p:pic>
        <p:nvPicPr>
          <p:cNvPr id="1785" name="Google Shape;1785;p184"/>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786" name="Google Shape;1786;p1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787" name="Shape 1787"/>
        <p:cNvGrpSpPr/>
        <p:nvPr/>
      </p:nvGrpSpPr>
      <p:grpSpPr>
        <a:xfrm>
          <a:off x="0" y="0"/>
          <a:ext cx="0" cy="0"/>
          <a:chOff x="0" y="0"/>
          <a:chExt cx="0" cy="0"/>
        </a:xfrm>
      </p:grpSpPr>
      <p:pic>
        <p:nvPicPr>
          <p:cNvPr id="1788" name="Google Shape;1788;p18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789" name="Google Shape;1789;p1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790" name="Shape 1790"/>
        <p:cNvGrpSpPr/>
        <p:nvPr/>
      </p:nvGrpSpPr>
      <p:grpSpPr>
        <a:xfrm>
          <a:off x="0" y="0"/>
          <a:ext cx="0" cy="0"/>
          <a:chOff x="0" y="0"/>
          <a:chExt cx="0" cy="0"/>
        </a:xfrm>
      </p:grpSpPr>
      <p:sp>
        <p:nvSpPr>
          <p:cNvPr id="1791" name="Google Shape;1791;p186"/>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792" name="Google Shape;1792;p186"/>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93" name="Google Shape;1793;p186"/>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794" name="Google Shape;1794;p18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95" name="Google Shape;1795;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796" name="Shape 1796"/>
        <p:cNvGrpSpPr/>
        <p:nvPr/>
      </p:nvGrpSpPr>
      <p:grpSpPr>
        <a:xfrm>
          <a:off x="0" y="0"/>
          <a:ext cx="0" cy="0"/>
          <a:chOff x="0" y="0"/>
          <a:chExt cx="0" cy="0"/>
        </a:xfrm>
      </p:grpSpPr>
      <p:sp>
        <p:nvSpPr>
          <p:cNvPr id="1797" name="Google Shape;1797;p187"/>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8" name="Google Shape;1798;p187"/>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9" name="Google Shape;1799;p187"/>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00" name="Google Shape;1800;p187"/>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801" name="Google Shape;1801;p18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02" name="Google Shape;1802;p1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803" name="Shape 1803"/>
        <p:cNvGrpSpPr/>
        <p:nvPr/>
      </p:nvGrpSpPr>
      <p:grpSpPr>
        <a:xfrm>
          <a:off x="0" y="0"/>
          <a:ext cx="0" cy="0"/>
          <a:chOff x="0" y="0"/>
          <a:chExt cx="0" cy="0"/>
        </a:xfrm>
      </p:grpSpPr>
      <p:sp>
        <p:nvSpPr>
          <p:cNvPr id="1804" name="Google Shape;1804;p18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05" name="Google Shape;1805;p188"/>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06" name="Google Shape;1806;p188"/>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807" name="Google Shape;1807;p18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08" name="Google Shape;1808;p1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809" name="Shape 1809"/>
        <p:cNvGrpSpPr/>
        <p:nvPr/>
      </p:nvGrpSpPr>
      <p:grpSpPr>
        <a:xfrm>
          <a:off x="0" y="0"/>
          <a:ext cx="0" cy="0"/>
          <a:chOff x="0" y="0"/>
          <a:chExt cx="0" cy="0"/>
        </a:xfrm>
      </p:grpSpPr>
      <p:sp>
        <p:nvSpPr>
          <p:cNvPr id="1810" name="Google Shape;1810;p189"/>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1" name="Google Shape;1811;p189"/>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2" name="Google Shape;1812;p189"/>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3" name="Google Shape;1813;p189"/>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4" name="Google Shape;1814;p189"/>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5" name="Google Shape;1815;p189"/>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6" name="Google Shape;1816;p189"/>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7" name="Google Shape;1817;p189"/>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8" name="Google Shape;1818;p189"/>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19" name="Google Shape;1819;p189"/>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20" name="Google Shape;1820;p189"/>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21" name="Google Shape;1821;p189"/>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22" name="Google Shape;1822;p189"/>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823" name="Google Shape;1823;p189"/>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824" name="Google Shape;1824;p189"/>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25" name="Google Shape;1825;p189"/>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26" name="Google Shape;1826;p189"/>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27" name="Google Shape;1827;p189"/>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28" name="Google Shape;1828;p189"/>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29" name="Google Shape;1829;p189"/>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0" name="Google Shape;1830;p189"/>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1" name="Google Shape;1831;p189"/>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2" name="Google Shape;1832;p189"/>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3" name="Google Shape;1833;p189"/>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4" name="Google Shape;1834;p189"/>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5" name="Google Shape;1835;p189"/>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36" name="Google Shape;1836;p189"/>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837" name="Google Shape;1837;p18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38" name="Google Shape;1838;p1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839" name="Shape 1839"/>
        <p:cNvGrpSpPr/>
        <p:nvPr/>
      </p:nvGrpSpPr>
      <p:grpSpPr>
        <a:xfrm>
          <a:off x="0" y="0"/>
          <a:ext cx="0" cy="0"/>
          <a:chOff x="0" y="0"/>
          <a:chExt cx="0" cy="0"/>
        </a:xfrm>
      </p:grpSpPr>
      <p:sp>
        <p:nvSpPr>
          <p:cNvPr id="1840" name="Google Shape;1840;p190"/>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41" name="Google Shape;1841;p190"/>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42" name="Google Shape;1842;p190"/>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43" name="Google Shape;1843;p19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44" name="Google Shape;1844;p19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45" name="Google Shape;1845;p190"/>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46" name="Google Shape;1846;p190"/>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47" name="Google Shape;1847;p190"/>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48" name="Google Shape;1848;p190"/>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49" name="Google Shape;1849;p190"/>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50" name="Google Shape;1850;p190"/>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851" name="Google Shape;1851;p19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52" name="Google Shape;1852;p1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853" name="Shape 1853"/>
        <p:cNvGrpSpPr/>
        <p:nvPr/>
      </p:nvGrpSpPr>
      <p:grpSpPr>
        <a:xfrm>
          <a:off x="0" y="0"/>
          <a:ext cx="0" cy="0"/>
          <a:chOff x="0" y="0"/>
          <a:chExt cx="0" cy="0"/>
        </a:xfrm>
      </p:grpSpPr>
      <p:sp>
        <p:nvSpPr>
          <p:cNvPr id="1854" name="Google Shape;1854;p19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55" name="Google Shape;1855;p19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56" name="Google Shape;1856;p191"/>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57" name="Google Shape;1857;p191"/>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58" name="Google Shape;1858;p191"/>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59" name="Google Shape;1859;p191"/>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60" name="Google Shape;1860;p191"/>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61" name="Google Shape;1861;p191"/>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62" name="Google Shape;1862;p191"/>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63" name="Google Shape;1863;p191"/>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64" name="Google Shape;1864;p191"/>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65" name="Google Shape;1865;p191"/>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66" name="Google Shape;1866;p191"/>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67" name="Google Shape;1867;p191"/>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868" name="Google Shape;1868;p19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69" name="Google Shape;1869;p1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870" name="Shape 1870"/>
        <p:cNvGrpSpPr/>
        <p:nvPr/>
      </p:nvGrpSpPr>
      <p:grpSpPr>
        <a:xfrm>
          <a:off x="0" y="0"/>
          <a:ext cx="0" cy="0"/>
          <a:chOff x="0" y="0"/>
          <a:chExt cx="0" cy="0"/>
        </a:xfrm>
      </p:grpSpPr>
      <p:sp>
        <p:nvSpPr>
          <p:cNvPr id="1871" name="Google Shape;1871;p19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72" name="Google Shape;1872;p19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73" name="Google Shape;1873;p192"/>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874" name="Google Shape;1874;p192"/>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875" name="Google Shape;1875;p192"/>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876" name="Google Shape;1876;p192"/>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877" name="Google Shape;1877;p192"/>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78" name="Google Shape;1878;p192"/>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79" name="Google Shape;1879;p192"/>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80" name="Google Shape;1880;p192"/>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81" name="Google Shape;1881;p192"/>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82" name="Google Shape;1882;p192"/>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83" name="Google Shape;1883;p192"/>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84" name="Google Shape;1884;p192"/>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885" name="Google Shape;1885;p19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86" name="Google Shape;1886;p1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887" name="Shape 1887"/>
        <p:cNvGrpSpPr/>
        <p:nvPr/>
      </p:nvGrpSpPr>
      <p:grpSpPr>
        <a:xfrm>
          <a:off x="0" y="0"/>
          <a:ext cx="0" cy="0"/>
          <a:chOff x="0" y="0"/>
          <a:chExt cx="0" cy="0"/>
        </a:xfrm>
      </p:grpSpPr>
      <p:sp>
        <p:nvSpPr>
          <p:cNvPr id="1888" name="Google Shape;1888;p19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89" name="Google Shape;1889;p19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90" name="Google Shape;1890;p193"/>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891" name="Google Shape;1891;p193"/>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892" name="Google Shape;1892;p193"/>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93" name="Google Shape;1893;p193"/>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94" name="Google Shape;1894;p193"/>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95" name="Google Shape;1895;p193"/>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896" name="Google Shape;1896;p19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97" name="Google Shape;1897;p1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14" name="Google Shape;114;p21"/>
          <p:cNvSpPr/>
          <p:nvPr>
            <p:ph idx="2" type="pic"/>
          </p:nvPr>
        </p:nvSpPr>
        <p:spPr>
          <a:xfrm>
            <a:off x="323636" y="1755197"/>
            <a:ext cx="925800" cy="925800"/>
          </a:xfrm>
          <a:prstGeom prst="ellipse">
            <a:avLst/>
          </a:prstGeom>
          <a:noFill/>
          <a:ln>
            <a:noFill/>
          </a:ln>
        </p:spPr>
      </p:sp>
      <p:sp>
        <p:nvSpPr>
          <p:cNvPr id="115" name="Google Shape;115;p21"/>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6" name="Google Shape;116;p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7" name="Google Shape;117;p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 name="Google Shape;118;p2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 name="Google Shape;119;p21"/>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0" name="Google Shape;120;p21"/>
          <p:cNvSpPr/>
          <p:nvPr>
            <p:ph idx="6" type="pic"/>
          </p:nvPr>
        </p:nvSpPr>
        <p:spPr>
          <a:xfrm>
            <a:off x="323636" y="3128963"/>
            <a:ext cx="925800" cy="925800"/>
          </a:xfrm>
          <a:prstGeom prst="ellipse">
            <a:avLst/>
          </a:prstGeom>
          <a:noFill/>
          <a:ln>
            <a:noFill/>
          </a:ln>
        </p:spPr>
      </p:sp>
      <p:sp>
        <p:nvSpPr>
          <p:cNvPr id="121" name="Google Shape;121;p21"/>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2" name="Google Shape;122;p21"/>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3" name="Google Shape;123;p21"/>
          <p:cNvSpPr/>
          <p:nvPr>
            <p:ph idx="9" type="pic"/>
          </p:nvPr>
        </p:nvSpPr>
        <p:spPr>
          <a:xfrm>
            <a:off x="4571995" y="1755197"/>
            <a:ext cx="925800" cy="925800"/>
          </a:xfrm>
          <a:prstGeom prst="ellipse">
            <a:avLst/>
          </a:prstGeom>
          <a:noFill/>
          <a:ln>
            <a:noFill/>
          </a:ln>
        </p:spPr>
      </p:sp>
      <p:sp>
        <p:nvSpPr>
          <p:cNvPr id="124" name="Google Shape;124;p21"/>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5" name="Google Shape;125;p21"/>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6" name="Google Shape;126;p21"/>
          <p:cNvSpPr/>
          <p:nvPr>
            <p:ph idx="15" type="pic"/>
          </p:nvPr>
        </p:nvSpPr>
        <p:spPr>
          <a:xfrm>
            <a:off x="4571995" y="3128963"/>
            <a:ext cx="925800" cy="925800"/>
          </a:xfrm>
          <a:prstGeom prst="ellipse">
            <a:avLst/>
          </a:prstGeom>
          <a:noFill/>
          <a:ln>
            <a:noFill/>
          </a:ln>
        </p:spPr>
      </p:sp>
      <p:sp>
        <p:nvSpPr>
          <p:cNvPr id="127" name="Google Shape;127;p21"/>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28" name="Google Shape;128;p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29" name="Google Shape;129;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1898" name="Shape 1898"/>
        <p:cNvGrpSpPr/>
        <p:nvPr/>
      </p:nvGrpSpPr>
      <p:grpSpPr>
        <a:xfrm>
          <a:off x="0" y="0"/>
          <a:ext cx="0" cy="0"/>
          <a:chOff x="0" y="0"/>
          <a:chExt cx="0" cy="0"/>
        </a:xfrm>
      </p:grpSpPr>
      <p:pic>
        <p:nvPicPr>
          <p:cNvPr id="1899" name="Google Shape;1899;p194"/>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1900" name="Shape 1900"/>
        <p:cNvGrpSpPr/>
        <p:nvPr/>
      </p:nvGrpSpPr>
      <p:grpSpPr>
        <a:xfrm>
          <a:off x="0" y="0"/>
          <a:ext cx="0" cy="0"/>
          <a:chOff x="0" y="0"/>
          <a:chExt cx="0" cy="0"/>
        </a:xfrm>
      </p:grpSpPr>
      <p:sp>
        <p:nvSpPr>
          <p:cNvPr id="1901" name="Google Shape;1901;p195"/>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02" name="Google Shape;1902;p195"/>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1903" name="Google Shape;1903;p195"/>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1904" name="Google Shape;1904;p195"/>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905" name="Google Shape;1905;p195"/>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1906" name="Shape 1906"/>
        <p:cNvGrpSpPr/>
        <p:nvPr/>
      </p:nvGrpSpPr>
      <p:grpSpPr>
        <a:xfrm>
          <a:off x="0" y="0"/>
          <a:ext cx="0" cy="0"/>
          <a:chOff x="0" y="0"/>
          <a:chExt cx="0" cy="0"/>
        </a:xfrm>
      </p:grpSpPr>
      <p:pic>
        <p:nvPicPr>
          <p:cNvPr id="1907" name="Google Shape;1907;p196"/>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1908" name="Google Shape;1908;p196"/>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909" name="Google Shape;1909;p1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10" name="Google Shape;1910;p196"/>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1911" name="Shape 1911"/>
        <p:cNvGrpSpPr/>
        <p:nvPr/>
      </p:nvGrpSpPr>
      <p:grpSpPr>
        <a:xfrm>
          <a:off x="0" y="0"/>
          <a:ext cx="0" cy="0"/>
          <a:chOff x="0" y="0"/>
          <a:chExt cx="0" cy="0"/>
        </a:xfrm>
      </p:grpSpPr>
      <p:pic>
        <p:nvPicPr>
          <p:cNvPr id="1912" name="Google Shape;1912;p197"/>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913" name="Google Shape;1913;p197"/>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97"/>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97"/>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97"/>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97"/>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97"/>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919" name="Google Shape;1919;p197"/>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20" name="Google Shape;1920;p197"/>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21" name="Google Shape;1921;p197"/>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22" name="Google Shape;1922;p197"/>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23" name="Google Shape;1923;p197"/>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24" name="Google Shape;1924;p197"/>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25" name="Google Shape;1925;p197"/>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26" name="Google Shape;1926;p197"/>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27" name="Google Shape;1927;p197"/>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28" name="Google Shape;1928;p197"/>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1929" name="Google Shape;1929;p197"/>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930" name="Google Shape;1930;p1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1931" name="Shape 1931"/>
        <p:cNvGrpSpPr/>
        <p:nvPr/>
      </p:nvGrpSpPr>
      <p:grpSpPr>
        <a:xfrm>
          <a:off x="0" y="0"/>
          <a:ext cx="0" cy="0"/>
          <a:chOff x="0" y="0"/>
          <a:chExt cx="0" cy="0"/>
        </a:xfrm>
      </p:grpSpPr>
      <p:pic>
        <p:nvPicPr>
          <p:cNvPr id="1932" name="Google Shape;1932;p198"/>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933" name="Google Shape;1933;p198"/>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98"/>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98"/>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936" name="Google Shape;1936;p198"/>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937" name="Google Shape;1937;p198"/>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98"/>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939" name="Google Shape;1939;p198"/>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940" name="Google Shape;1940;p198"/>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98"/>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942" name="Google Shape;1942;p198"/>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943" name="Google Shape;1943;p198"/>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944" name="Google Shape;1944;p198"/>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945" name="Google Shape;1945;p1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1946" name="Shape 1946"/>
        <p:cNvGrpSpPr/>
        <p:nvPr/>
      </p:nvGrpSpPr>
      <p:grpSpPr>
        <a:xfrm>
          <a:off x="0" y="0"/>
          <a:ext cx="0" cy="0"/>
          <a:chOff x="0" y="0"/>
          <a:chExt cx="0" cy="0"/>
        </a:xfrm>
      </p:grpSpPr>
      <p:pic>
        <p:nvPicPr>
          <p:cNvPr id="1947" name="Google Shape;1947;p199"/>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1948" name="Google Shape;1948;p199"/>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9" name="Google Shape;1949;p199"/>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1950" name="Shape 1950"/>
        <p:cNvGrpSpPr/>
        <p:nvPr/>
      </p:nvGrpSpPr>
      <p:grpSpPr>
        <a:xfrm>
          <a:off x="0" y="0"/>
          <a:ext cx="0" cy="0"/>
          <a:chOff x="0" y="0"/>
          <a:chExt cx="0" cy="0"/>
        </a:xfrm>
      </p:grpSpPr>
      <p:pic>
        <p:nvPicPr>
          <p:cNvPr id="1951" name="Google Shape;1951;p200"/>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1952" name="Google Shape;1952;p200"/>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1953" name="Google Shape;1953;p20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1954" name="Google Shape;1954;p20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1955" name="Shape 1955"/>
        <p:cNvGrpSpPr/>
        <p:nvPr/>
      </p:nvGrpSpPr>
      <p:grpSpPr>
        <a:xfrm>
          <a:off x="0" y="0"/>
          <a:ext cx="0" cy="0"/>
          <a:chOff x="0" y="0"/>
          <a:chExt cx="0" cy="0"/>
        </a:xfrm>
      </p:grpSpPr>
      <p:pic>
        <p:nvPicPr>
          <p:cNvPr id="1956" name="Google Shape;1956;p201"/>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957" name="Google Shape;1957;p20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1958" name="Google Shape;1958;p201"/>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1959" name="Google Shape;1959;p201"/>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960" name="Shape 1960"/>
        <p:cNvGrpSpPr/>
        <p:nvPr/>
      </p:nvGrpSpPr>
      <p:grpSpPr>
        <a:xfrm>
          <a:off x="0" y="0"/>
          <a:ext cx="0" cy="0"/>
          <a:chOff x="0" y="0"/>
          <a:chExt cx="0" cy="0"/>
        </a:xfrm>
      </p:grpSpPr>
      <p:pic>
        <p:nvPicPr>
          <p:cNvPr id="1961" name="Google Shape;1961;p20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62" name="Google Shape;1962;p202"/>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1963" name="Google Shape;1963;p20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1964" name="Google Shape;1964;p202"/>
          <p:cNvSpPr/>
          <p:nvPr>
            <p:ph idx="2" type="pic"/>
          </p:nvPr>
        </p:nvSpPr>
        <p:spPr>
          <a:xfrm>
            <a:off x="1409375" y="3510750"/>
            <a:ext cx="941400" cy="941400"/>
          </a:xfrm>
          <a:prstGeom prst="rect">
            <a:avLst/>
          </a:prstGeom>
          <a:noFill/>
          <a:ln>
            <a:noFill/>
          </a:ln>
        </p:spPr>
      </p:sp>
      <p:sp>
        <p:nvSpPr>
          <p:cNvPr id="1965" name="Google Shape;1965;p202"/>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1966" name="Shape 1966"/>
        <p:cNvGrpSpPr/>
        <p:nvPr/>
      </p:nvGrpSpPr>
      <p:grpSpPr>
        <a:xfrm>
          <a:off x="0" y="0"/>
          <a:ext cx="0" cy="0"/>
          <a:chOff x="0" y="0"/>
          <a:chExt cx="0" cy="0"/>
        </a:xfrm>
      </p:grpSpPr>
      <p:sp>
        <p:nvSpPr>
          <p:cNvPr id="1967" name="Google Shape;1967;p20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1968" name="Google Shape;1968;p203"/>
          <p:cNvSpPr/>
          <p:nvPr>
            <p:ph idx="2" type="pic"/>
          </p:nvPr>
        </p:nvSpPr>
        <p:spPr>
          <a:xfrm>
            <a:off x="600009" y="572653"/>
            <a:ext cx="2470200" cy="2470200"/>
          </a:xfrm>
          <a:prstGeom prst="rect">
            <a:avLst/>
          </a:prstGeom>
          <a:noFill/>
          <a:ln>
            <a:noFill/>
          </a:ln>
        </p:spPr>
      </p:sp>
      <p:sp>
        <p:nvSpPr>
          <p:cNvPr id="1969" name="Google Shape;1969;p20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970" name="Google Shape;1970;p20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1971" name="Google Shape;1971;p203"/>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1972" name="Google Shape;1972;p20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973" name="Google Shape;1973;p2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2" name="Google Shape;132;p2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3" name="Google Shape;133;p2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4" name="Google Shape;134;p2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5" name="Google Shape;135;p2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6" name="Google Shape;136;p2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7" name="Google Shape;137;p2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8" name="Google Shape;138;p2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9" name="Google Shape;139;p2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0" name="Google Shape;140;p2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41" name="Google Shape;141;p2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42" name="Google Shape;142;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 name="Google Shape;143;p2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44" name="Google Shape;144;p2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45" name="Google Shape;145;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7" name="Google Shape;147;p2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48" name="Google Shape;148;p22"/>
          <p:cNvSpPr/>
          <p:nvPr>
            <p:ph idx="17" type="pic"/>
          </p:nvPr>
        </p:nvSpPr>
        <p:spPr>
          <a:xfrm>
            <a:off x="323636" y="1755197"/>
            <a:ext cx="925800" cy="925800"/>
          </a:xfrm>
          <a:prstGeom prst="ellipse">
            <a:avLst/>
          </a:prstGeom>
          <a:noFill/>
          <a:ln>
            <a:noFill/>
          </a:ln>
        </p:spPr>
      </p:sp>
      <p:sp>
        <p:nvSpPr>
          <p:cNvPr id="149" name="Google Shape;149;p22"/>
          <p:cNvSpPr/>
          <p:nvPr>
            <p:ph idx="18" type="pic"/>
          </p:nvPr>
        </p:nvSpPr>
        <p:spPr>
          <a:xfrm>
            <a:off x="323636" y="3127659"/>
            <a:ext cx="925800" cy="925800"/>
          </a:xfrm>
          <a:prstGeom prst="ellipse">
            <a:avLst/>
          </a:prstGeom>
          <a:noFill/>
          <a:ln>
            <a:noFill/>
          </a:ln>
        </p:spPr>
      </p:sp>
      <p:sp>
        <p:nvSpPr>
          <p:cNvPr id="150" name="Google Shape;150;p22"/>
          <p:cNvSpPr/>
          <p:nvPr>
            <p:ph idx="19" type="pic"/>
          </p:nvPr>
        </p:nvSpPr>
        <p:spPr>
          <a:xfrm>
            <a:off x="3223889" y="1755197"/>
            <a:ext cx="925800" cy="925800"/>
          </a:xfrm>
          <a:prstGeom prst="ellipse">
            <a:avLst/>
          </a:prstGeom>
          <a:noFill/>
          <a:ln>
            <a:noFill/>
          </a:ln>
        </p:spPr>
      </p:sp>
      <p:sp>
        <p:nvSpPr>
          <p:cNvPr id="151" name="Google Shape;151;p22"/>
          <p:cNvSpPr/>
          <p:nvPr>
            <p:ph idx="20" type="pic"/>
          </p:nvPr>
        </p:nvSpPr>
        <p:spPr>
          <a:xfrm>
            <a:off x="3223889" y="3127659"/>
            <a:ext cx="925800" cy="925800"/>
          </a:xfrm>
          <a:prstGeom prst="ellipse">
            <a:avLst/>
          </a:prstGeom>
          <a:noFill/>
          <a:ln>
            <a:noFill/>
          </a:ln>
        </p:spPr>
      </p:sp>
      <p:sp>
        <p:nvSpPr>
          <p:cNvPr id="152" name="Google Shape;152;p22"/>
          <p:cNvSpPr/>
          <p:nvPr>
            <p:ph idx="21" type="pic"/>
          </p:nvPr>
        </p:nvSpPr>
        <p:spPr>
          <a:xfrm>
            <a:off x="6124142" y="1755197"/>
            <a:ext cx="925800" cy="925800"/>
          </a:xfrm>
          <a:prstGeom prst="ellipse">
            <a:avLst/>
          </a:prstGeom>
          <a:noFill/>
          <a:ln>
            <a:noFill/>
          </a:ln>
        </p:spPr>
      </p:sp>
      <p:sp>
        <p:nvSpPr>
          <p:cNvPr id="153" name="Google Shape;153;p22"/>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974" name="Shape 1974"/>
        <p:cNvGrpSpPr/>
        <p:nvPr/>
      </p:nvGrpSpPr>
      <p:grpSpPr>
        <a:xfrm>
          <a:off x="0" y="0"/>
          <a:ext cx="0" cy="0"/>
          <a:chOff x="0" y="0"/>
          <a:chExt cx="0" cy="0"/>
        </a:xfrm>
      </p:grpSpPr>
      <p:sp>
        <p:nvSpPr>
          <p:cNvPr id="1975" name="Google Shape;1975;p204"/>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976" name="Google Shape;1976;p204"/>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977" name="Shape 1977"/>
        <p:cNvGrpSpPr/>
        <p:nvPr/>
      </p:nvGrpSpPr>
      <p:grpSpPr>
        <a:xfrm>
          <a:off x="0" y="0"/>
          <a:ext cx="0" cy="0"/>
          <a:chOff x="0" y="0"/>
          <a:chExt cx="0" cy="0"/>
        </a:xfrm>
      </p:grpSpPr>
      <p:sp>
        <p:nvSpPr>
          <p:cNvPr id="1978" name="Google Shape;1978;p20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979" name="Google Shape;1979;p20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980" name="Shape 1980"/>
        <p:cNvGrpSpPr/>
        <p:nvPr/>
      </p:nvGrpSpPr>
      <p:grpSpPr>
        <a:xfrm>
          <a:off x="0" y="0"/>
          <a:ext cx="0" cy="0"/>
          <a:chOff x="0" y="0"/>
          <a:chExt cx="0" cy="0"/>
        </a:xfrm>
      </p:grpSpPr>
      <p:sp>
        <p:nvSpPr>
          <p:cNvPr id="1981" name="Google Shape;1981;p206"/>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982" name="Google Shape;1982;p206"/>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983" name="Google Shape;1983;p20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84" name="Google Shape;1984;p2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1985" name="Shape 1985"/>
        <p:cNvGrpSpPr/>
        <p:nvPr/>
      </p:nvGrpSpPr>
      <p:grpSpPr>
        <a:xfrm>
          <a:off x="0" y="0"/>
          <a:ext cx="0" cy="0"/>
          <a:chOff x="0" y="0"/>
          <a:chExt cx="0" cy="0"/>
        </a:xfrm>
      </p:grpSpPr>
      <p:sp>
        <p:nvSpPr>
          <p:cNvPr id="1986" name="Google Shape;1986;p207"/>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7" name="Google Shape;1987;p207"/>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1988" name="Google Shape;1988;p207"/>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1989" name="Google Shape;1989;p20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90" name="Google Shape;1990;p2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991" name="Shape 1991"/>
        <p:cNvGrpSpPr/>
        <p:nvPr/>
      </p:nvGrpSpPr>
      <p:grpSpPr>
        <a:xfrm>
          <a:off x="0" y="0"/>
          <a:ext cx="0" cy="0"/>
          <a:chOff x="0" y="0"/>
          <a:chExt cx="0" cy="0"/>
        </a:xfrm>
      </p:grpSpPr>
      <p:sp>
        <p:nvSpPr>
          <p:cNvPr id="1992" name="Google Shape;1992;p208"/>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993" name="Google Shape;1993;p208"/>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1994" name="Google Shape;1994;p208"/>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995" name="Google Shape;1995;p208"/>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996" name="Google Shape;1996;p2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97" name="Google Shape;1997;p2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998" name="Shape 1998"/>
        <p:cNvGrpSpPr/>
        <p:nvPr/>
      </p:nvGrpSpPr>
      <p:grpSpPr>
        <a:xfrm>
          <a:off x="0" y="0"/>
          <a:ext cx="0" cy="0"/>
          <a:chOff x="0" y="0"/>
          <a:chExt cx="0" cy="0"/>
        </a:xfrm>
      </p:grpSpPr>
      <p:sp>
        <p:nvSpPr>
          <p:cNvPr id="1999" name="Google Shape;1999;p209"/>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00" name="Google Shape;2000;p209"/>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001" name="Google Shape;2001;p209"/>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02" name="Google Shape;2002;p209"/>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003" name="Google Shape;2003;p209"/>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04" name="Google Shape;2004;p209"/>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2005" name="Google Shape;2005;p20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06" name="Google Shape;2006;p2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2007" name="Shape 2007"/>
        <p:cNvGrpSpPr/>
        <p:nvPr/>
      </p:nvGrpSpPr>
      <p:grpSpPr>
        <a:xfrm>
          <a:off x="0" y="0"/>
          <a:ext cx="0" cy="0"/>
          <a:chOff x="0" y="0"/>
          <a:chExt cx="0" cy="0"/>
        </a:xfrm>
      </p:grpSpPr>
      <p:sp>
        <p:nvSpPr>
          <p:cNvPr id="2008" name="Google Shape;2008;p210"/>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9" name="Google Shape;2009;p210"/>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010" name="Google Shape;2010;p210"/>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011" name="Google Shape;2011;p210"/>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012" name="Google Shape;2012;p210"/>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013" name="Google Shape;2013;p210"/>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014" name="Google Shape;2014;p210"/>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2015" name="Google Shape;2015;p21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16" name="Google Shape;2016;p2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017" name="Shape 2017"/>
        <p:cNvGrpSpPr/>
        <p:nvPr/>
      </p:nvGrpSpPr>
      <p:grpSpPr>
        <a:xfrm>
          <a:off x="0" y="0"/>
          <a:ext cx="0" cy="0"/>
          <a:chOff x="0" y="0"/>
          <a:chExt cx="0" cy="0"/>
        </a:xfrm>
      </p:grpSpPr>
      <p:sp>
        <p:nvSpPr>
          <p:cNvPr id="2018" name="Google Shape;2018;p211"/>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19" name="Google Shape;2019;p211"/>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020" name="Google Shape;2020;p211"/>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21" name="Google Shape;2021;p211"/>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022" name="Google Shape;2022;p211"/>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23" name="Google Shape;2023;p211"/>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024" name="Google Shape;2024;p211"/>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25" name="Google Shape;2025;p211"/>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2026" name="Google Shape;2026;p2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27" name="Google Shape;2027;p2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2028" name="Shape 2028"/>
        <p:cNvGrpSpPr/>
        <p:nvPr/>
      </p:nvGrpSpPr>
      <p:grpSpPr>
        <a:xfrm>
          <a:off x="0" y="0"/>
          <a:ext cx="0" cy="0"/>
          <a:chOff x="0" y="0"/>
          <a:chExt cx="0" cy="0"/>
        </a:xfrm>
      </p:grpSpPr>
      <p:sp>
        <p:nvSpPr>
          <p:cNvPr id="2029" name="Google Shape;2029;p212"/>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30" name="Google Shape;2030;p212"/>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31" name="Google Shape;2031;p212"/>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32" name="Google Shape;2032;p212"/>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33" name="Google Shape;2033;p212"/>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34" name="Google Shape;2034;p212"/>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35" name="Google Shape;2035;p212"/>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36" name="Google Shape;2036;p212"/>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2037" name="Google Shape;2037;p2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38" name="Google Shape;2038;p2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039" name="Shape 2039"/>
        <p:cNvGrpSpPr/>
        <p:nvPr/>
      </p:nvGrpSpPr>
      <p:grpSpPr>
        <a:xfrm>
          <a:off x="0" y="0"/>
          <a:ext cx="0" cy="0"/>
          <a:chOff x="0" y="0"/>
          <a:chExt cx="0" cy="0"/>
        </a:xfrm>
      </p:grpSpPr>
      <p:sp>
        <p:nvSpPr>
          <p:cNvPr id="2040" name="Google Shape;2040;p213"/>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41" name="Google Shape;2041;p21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2042" name="Google Shape;2042;p21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43" name="Google Shape;2043;p213"/>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44" name="Google Shape;2044;p213"/>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45" name="Google Shape;2045;p213"/>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46" name="Google Shape;2046;p213"/>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47" name="Google Shape;2047;p213"/>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48" name="Google Shape;2048;p213"/>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49" name="Google Shape;2049;p213"/>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50" name="Google Shape;2050;p213"/>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51" name="Google Shape;2051;p213"/>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52" name="Google Shape;2052;p213"/>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53" name="Google Shape;2053;p213"/>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54" name="Google Shape;2054;p213"/>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55" name="Google Shape;2055;p213"/>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56" name="Google Shape;2056;p213"/>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57" name="Google Shape;2057;p213"/>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58" name="Google Shape;2058;p213"/>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59" name="Google Shape;2059;p213"/>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60" name="Google Shape;2060;p213"/>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61" name="Google Shape;2061;p213"/>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62" name="Google Shape;2062;p213"/>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63" name="Google Shape;2063;p213"/>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64" name="Google Shape;2064;p213"/>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2065" name="Google Shape;2065;p2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66" name="Google Shape;2066;p2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6" name="Google Shape;156;p23"/>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57" name="Google Shape;157;p23"/>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158" name="Google Shape;158;p23"/>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59" name="Google Shape;159;p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 name="Google Shape;160;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2067" name="Shape 2067"/>
        <p:cNvGrpSpPr/>
        <p:nvPr/>
      </p:nvGrpSpPr>
      <p:grpSpPr>
        <a:xfrm>
          <a:off x="0" y="0"/>
          <a:ext cx="0" cy="0"/>
          <a:chOff x="0" y="0"/>
          <a:chExt cx="0" cy="0"/>
        </a:xfrm>
      </p:grpSpPr>
      <p:sp>
        <p:nvSpPr>
          <p:cNvPr id="2068" name="Google Shape;2068;p214"/>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2069" name="Google Shape;2069;p214"/>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2070" name="Google Shape;2070;p2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71" name="Google Shape;2071;p2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072" name="Shape 2072"/>
        <p:cNvGrpSpPr/>
        <p:nvPr/>
      </p:nvGrpSpPr>
      <p:grpSpPr>
        <a:xfrm>
          <a:off x="0" y="0"/>
          <a:ext cx="0" cy="0"/>
          <a:chOff x="0" y="0"/>
          <a:chExt cx="0" cy="0"/>
        </a:xfrm>
      </p:grpSpPr>
      <p:sp>
        <p:nvSpPr>
          <p:cNvPr id="2073" name="Google Shape;2073;p215"/>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074" name="Google Shape;2074;p215"/>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075" name="Google Shape;2075;p215"/>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076" name="Google Shape;2076;p215"/>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2077" name="Google Shape;2077;p2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78" name="Google Shape;2078;p2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079" name="Shape 2079"/>
        <p:cNvGrpSpPr/>
        <p:nvPr/>
      </p:nvGrpSpPr>
      <p:grpSpPr>
        <a:xfrm>
          <a:off x="0" y="0"/>
          <a:ext cx="0" cy="0"/>
          <a:chOff x="0" y="0"/>
          <a:chExt cx="0" cy="0"/>
        </a:xfrm>
      </p:grpSpPr>
      <p:sp>
        <p:nvSpPr>
          <p:cNvPr id="2080" name="Google Shape;2080;p216"/>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081" name="Google Shape;2081;p216"/>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082" name="Google Shape;2082;p216"/>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083" name="Google Shape;2083;p216"/>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2084" name="Google Shape;2084;p216"/>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2085" name="Google Shape;2085;p216"/>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2086" name="Google Shape;2086;p216"/>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087" name="Google Shape;2087;p216"/>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88" name="Google Shape;2088;p216"/>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089" name="Google Shape;2089;p216"/>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090" name="Google Shape;2090;p216"/>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091" name="Google Shape;2091;p216"/>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092" name="Google Shape;2092;p216"/>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2093" name="Google Shape;2093;p216"/>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2094" name="Google Shape;2094;p216"/>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95" name="Google Shape;2095;p216"/>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96" name="Google Shape;2096;p216"/>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097" name="Google Shape;2097;p216"/>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098" name="Google Shape;2098;p216"/>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099" name="Google Shape;2099;p216"/>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2100" name="Shape 2100"/>
        <p:cNvGrpSpPr/>
        <p:nvPr/>
      </p:nvGrpSpPr>
      <p:grpSpPr>
        <a:xfrm>
          <a:off x="0" y="0"/>
          <a:ext cx="0" cy="0"/>
          <a:chOff x="0" y="0"/>
          <a:chExt cx="0" cy="0"/>
        </a:xfrm>
      </p:grpSpPr>
      <p:sp>
        <p:nvSpPr>
          <p:cNvPr id="2101" name="Google Shape;2101;p217"/>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102" name="Google Shape;2102;p217"/>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103" name="Google Shape;2103;p217"/>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2104" name="Google Shape;2104;p217"/>
          <p:cNvSpPr/>
          <p:nvPr>
            <p:ph idx="3" type="pic"/>
          </p:nvPr>
        </p:nvSpPr>
        <p:spPr>
          <a:xfrm>
            <a:off x="0" y="0"/>
            <a:ext cx="4572000" cy="2571900"/>
          </a:xfrm>
          <a:prstGeom prst="rect">
            <a:avLst/>
          </a:prstGeom>
          <a:noFill/>
          <a:ln>
            <a:noFill/>
          </a:ln>
        </p:spPr>
      </p:sp>
      <p:pic>
        <p:nvPicPr>
          <p:cNvPr id="2105" name="Google Shape;2105;p2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06" name="Google Shape;2106;p2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2107" name="Shape 2107"/>
        <p:cNvGrpSpPr/>
        <p:nvPr/>
      </p:nvGrpSpPr>
      <p:grpSpPr>
        <a:xfrm>
          <a:off x="0" y="0"/>
          <a:ext cx="0" cy="0"/>
          <a:chOff x="0" y="0"/>
          <a:chExt cx="0" cy="0"/>
        </a:xfrm>
      </p:grpSpPr>
      <p:sp>
        <p:nvSpPr>
          <p:cNvPr id="2108" name="Google Shape;2108;p218"/>
          <p:cNvSpPr/>
          <p:nvPr>
            <p:ph idx="2" type="pic"/>
          </p:nvPr>
        </p:nvSpPr>
        <p:spPr>
          <a:xfrm>
            <a:off x="0" y="0"/>
            <a:ext cx="3511200" cy="4607100"/>
          </a:xfrm>
          <a:prstGeom prst="rect">
            <a:avLst/>
          </a:prstGeom>
          <a:noFill/>
          <a:ln>
            <a:noFill/>
          </a:ln>
        </p:spPr>
      </p:sp>
      <p:pic>
        <p:nvPicPr>
          <p:cNvPr id="2109" name="Google Shape;2109;p21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110" name="Google Shape;2110;p218"/>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2111" name="Shape 2111"/>
        <p:cNvGrpSpPr/>
        <p:nvPr/>
      </p:nvGrpSpPr>
      <p:grpSpPr>
        <a:xfrm>
          <a:off x="0" y="0"/>
          <a:ext cx="0" cy="0"/>
          <a:chOff x="0" y="0"/>
          <a:chExt cx="0" cy="0"/>
        </a:xfrm>
      </p:grpSpPr>
      <p:sp>
        <p:nvSpPr>
          <p:cNvPr id="2112" name="Google Shape;2112;p219"/>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3" name="Google Shape;2113;p219"/>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4" name="Google Shape;2114;p219"/>
          <p:cNvSpPr/>
          <p:nvPr>
            <p:ph idx="2" type="pic"/>
          </p:nvPr>
        </p:nvSpPr>
        <p:spPr>
          <a:xfrm>
            <a:off x="-26250" y="628350"/>
            <a:ext cx="2890800" cy="4515300"/>
          </a:xfrm>
          <a:prstGeom prst="rect">
            <a:avLst/>
          </a:prstGeom>
          <a:noFill/>
          <a:ln>
            <a:noFill/>
          </a:ln>
        </p:spPr>
      </p:sp>
      <p:sp>
        <p:nvSpPr>
          <p:cNvPr id="2115" name="Google Shape;2115;p219"/>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6" name="Google Shape;2116;p219"/>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117" name="Google Shape;2117;p219"/>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2118" name="Google Shape;2118;p219"/>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119" name="Google Shape;2119;p219"/>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2120" name="Shape 212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 name="Shape 161"/>
        <p:cNvGrpSpPr/>
        <p:nvPr/>
      </p:nvGrpSpPr>
      <p:grpSpPr>
        <a:xfrm>
          <a:off x="0" y="0"/>
          <a:ext cx="0" cy="0"/>
          <a:chOff x="0" y="0"/>
          <a:chExt cx="0" cy="0"/>
        </a:xfrm>
      </p:grpSpPr>
      <p:sp>
        <p:nvSpPr>
          <p:cNvPr id="162" name="Google Shape;162;p24"/>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 name="Google Shape;163;p2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4" name="Google Shape;164;p2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5" name="Google Shape;165;p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 name="Google Shape;166;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8" name="Shape 168"/>
        <p:cNvGrpSpPr/>
        <p:nvPr/>
      </p:nvGrpSpPr>
      <p:grpSpPr>
        <a:xfrm>
          <a:off x="0" y="0"/>
          <a:ext cx="0" cy="0"/>
          <a:chOff x="0" y="0"/>
          <a:chExt cx="0" cy="0"/>
        </a:xfrm>
      </p:grpSpPr>
      <p:sp>
        <p:nvSpPr>
          <p:cNvPr id="169" name="Google Shape;169;p25"/>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0" name="Google Shape;170;p2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 name="Google Shape;171;p25"/>
          <p:cNvSpPr/>
          <p:nvPr>
            <p:ph idx="2" type="pic"/>
          </p:nvPr>
        </p:nvSpPr>
        <p:spPr>
          <a:xfrm>
            <a:off x="94" y="0"/>
            <a:ext cx="3507900" cy="5143500"/>
          </a:xfrm>
          <a:prstGeom prst="rect">
            <a:avLst/>
          </a:prstGeom>
          <a:noFill/>
          <a:ln>
            <a:noFill/>
          </a:ln>
        </p:spPr>
      </p:sp>
      <p:pic>
        <p:nvPicPr>
          <p:cNvPr id="172" name="Google Shape;172;p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 name="Google Shape;173;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5" name="Google Shape;175;p2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6" name="Google Shape;176;p2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7" name="Shape 177"/>
        <p:cNvGrpSpPr/>
        <p:nvPr/>
      </p:nvGrpSpPr>
      <p:grpSpPr>
        <a:xfrm>
          <a:off x="0" y="0"/>
          <a:ext cx="0" cy="0"/>
          <a:chOff x="0" y="0"/>
          <a:chExt cx="0" cy="0"/>
        </a:xfrm>
      </p:grpSpPr>
      <p:sp>
        <p:nvSpPr>
          <p:cNvPr id="178" name="Google Shape;178;p2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9" name="Google Shape;179;p26"/>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0" name="Google Shape;180;p26"/>
          <p:cNvSpPr/>
          <p:nvPr>
            <p:ph idx="2" type="pic"/>
          </p:nvPr>
        </p:nvSpPr>
        <p:spPr>
          <a:xfrm>
            <a:off x="329153" y="1153500"/>
            <a:ext cx="1631400" cy="2232300"/>
          </a:xfrm>
          <a:prstGeom prst="rect">
            <a:avLst/>
          </a:prstGeom>
          <a:noFill/>
          <a:ln>
            <a:noFill/>
          </a:ln>
        </p:spPr>
      </p:sp>
      <p:pic>
        <p:nvPicPr>
          <p:cNvPr id="181" name="Google Shape;181;p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 name="Google Shape;182;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6"/>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4" name="Google Shape;184;p26"/>
          <p:cNvSpPr/>
          <p:nvPr>
            <p:ph idx="4" type="pic"/>
          </p:nvPr>
        </p:nvSpPr>
        <p:spPr>
          <a:xfrm>
            <a:off x="2613882" y="1153500"/>
            <a:ext cx="1631400" cy="2232300"/>
          </a:xfrm>
          <a:prstGeom prst="rect">
            <a:avLst/>
          </a:prstGeom>
          <a:noFill/>
          <a:ln>
            <a:noFill/>
          </a:ln>
        </p:spPr>
      </p:sp>
      <p:sp>
        <p:nvSpPr>
          <p:cNvPr id="185" name="Google Shape;185;p26"/>
          <p:cNvSpPr/>
          <p:nvPr>
            <p:ph idx="5" type="pic"/>
          </p:nvPr>
        </p:nvSpPr>
        <p:spPr>
          <a:xfrm>
            <a:off x="4898612" y="1153500"/>
            <a:ext cx="1631400" cy="2232300"/>
          </a:xfrm>
          <a:prstGeom prst="rect">
            <a:avLst/>
          </a:prstGeom>
          <a:noFill/>
          <a:ln>
            <a:noFill/>
          </a:ln>
        </p:spPr>
      </p:sp>
      <p:sp>
        <p:nvSpPr>
          <p:cNvPr id="186" name="Google Shape;186;p26"/>
          <p:cNvSpPr/>
          <p:nvPr>
            <p:ph idx="6" type="pic"/>
          </p:nvPr>
        </p:nvSpPr>
        <p:spPr>
          <a:xfrm>
            <a:off x="7183342" y="1153500"/>
            <a:ext cx="1631400" cy="2232300"/>
          </a:xfrm>
          <a:prstGeom prst="rect">
            <a:avLst/>
          </a:prstGeom>
          <a:noFill/>
          <a:ln>
            <a:noFill/>
          </a:ln>
        </p:spPr>
      </p:sp>
      <p:sp>
        <p:nvSpPr>
          <p:cNvPr id="187" name="Google Shape;187;p26"/>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8" name="Google Shape;188;p26"/>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9" name="Google Shape;189;p26"/>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0" name="Google Shape;190;p26"/>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91" name="Google Shape;191;p26"/>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2" name="Google Shape;192;p26"/>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93" name="Shape 193"/>
        <p:cNvGrpSpPr/>
        <p:nvPr/>
      </p:nvGrpSpPr>
      <p:grpSpPr>
        <a:xfrm>
          <a:off x="0" y="0"/>
          <a:ext cx="0" cy="0"/>
          <a:chOff x="0" y="0"/>
          <a:chExt cx="0" cy="0"/>
        </a:xfrm>
      </p:grpSpPr>
      <p:sp>
        <p:nvSpPr>
          <p:cNvPr id="194" name="Google Shape;194;p27"/>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5" name="Google Shape;195;p2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SzPts val="2700"/>
              <a:buFont typeface="DM Sans"/>
              <a:buNone/>
              <a:defRPr b="1" sz="2700">
                <a:latin typeface="DM Sans"/>
                <a:ea typeface="DM Sans"/>
                <a:cs typeface="DM Sans"/>
                <a:sym typeface="DM Sans"/>
              </a:defRPr>
            </a:lvl2pPr>
            <a:lvl3pPr lvl="2" algn="ctr">
              <a:spcBef>
                <a:spcPts val="0"/>
              </a:spcBef>
              <a:spcAft>
                <a:spcPts val="0"/>
              </a:spcAft>
              <a:buSzPts val="2700"/>
              <a:buFont typeface="DM Sans"/>
              <a:buNone/>
              <a:defRPr b="1" sz="2700">
                <a:latin typeface="DM Sans"/>
                <a:ea typeface="DM Sans"/>
                <a:cs typeface="DM Sans"/>
                <a:sym typeface="DM Sans"/>
              </a:defRPr>
            </a:lvl3pPr>
            <a:lvl4pPr lvl="3" algn="ctr">
              <a:spcBef>
                <a:spcPts val="0"/>
              </a:spcBef>
              <a:spcAft>
                <a:spcPts val="0"/>
              </a:spcAft>
              <a:buSzPts val="2700"/>
              <a:buFont typeface="DM Sans"/>
              <a:buNone/>
              <a:defRPr b="1" sz="2700">
                <a:latin typeface="DM Sans"/>
                <a:ea typeface="DM Sans"/>
                <a:cs typeface="DM Sans"/>
                <a:sym typeface="DM Sans"/>
              </a:defRPr>
            </a:lvl4pPr>
            <a:lvl5pPr lvl="4" algn="ctr">
              <a:spcBef>
                <a:spcPts val="0"/>
              </a:spcBef>
              <a:spcAft>
                <a:spcPts val="0"/>
              </a:spcAft>
              <a:buSzPts val="2700"/>
              <a:buFont typeface="DM Sans"/>
              <a:buNone/>
              <a:defRPr b="1" sz="2700">
                <a:latin typeface="DM Sans"/>
                <a:ea typeface="DM Sans"/>
                <a:cs typeface="DM Sans"/>
                <a:sym typeface="DM Sans"/>
              </a:defRPr>
            </a:lvl5pPr>
            <a:lvl6pPr lvl="5" algn="ctr">
              <a:spcBef>
                <a:spcPts val="0"/>
              </a:spcBef>
              <a:spcAft>
                <a:spcPts val="0"/>
              </a:spcAft>
              <a:buSzPts val="2700"/>
              <a:buFont typeface="DM Sans"/>
              <a:buNone/>
              <a:defRPr b="1" sz="2700">
                <a:latin typeface="DM Sans"/>
                <a:ea typeface="DM Sans"/>
                <a:cs typeface="DM Sans"/>
                <a:sym typeface="DM Sans"/>
              </a:defRPr>
            </a:lvl6pPr>
            <a:lvl7pPr lvl="6" algn="ctr">
              <a:spcBef>
                <a:spcPts val="0"/>
              </a:spcBef>
              <a:spcAft>
                <a:spcPts val="0"/>
              </a:spcAft>
              <a:buSzPts val="2700"/>
              <a:buFont typeface="DM Sans"/>
              <a:buNone/>
              <a:defRPr b="1" sz="2700">
                <a:latin typeface="DM Sans"/>
                <a:ea typeface="DM Sans"/>
                <a:cs typeface="DM Sans"/>
                <a:sym typeface="DM Sans"/>
              </a:defRPr>
            </a:lvl7pPr>
            <a:lvl8pPr lvl="7" algn="ctr">
              <a:spcBef>
                <a:spcPts val="0"/>
              </a:spcBef>
              <a:spcAft>
                <a:spcPts val="0"/>
              </a:spcAft>
              <a:buSzPts val="2700"/>
              <a:buFont typeface="DM Sans"/>
              <a:buNone/>
              <a:defRPr b="1" sz="2700">
                <a:latin typeface="DM Sans"/>
                <a:ea typeface="DM Sans"/>
                <a:cs typeface="DM Sans"/>
                <a:sym typeface="DM Sans"/>
              </a:defRPr>
            </a:lvl8pPr>
            <a:lvl9pPr lvl="8"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96" name="Google Shape;196;p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 name="Google Shape;197;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 name="Google Shape;200;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2" name="Google Shape;202;p2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3" name="Google Shape;203;p2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204" name="Shape 204"/>
        <p:cNvGrpSpPr/>
        <p:nvPr/>
      </p:nvGrpSpPr>
      <p:grpSpPr>
        <a:xfrm>
          <a:off x="0" y="0"/>
          <a:ext cx="0" cy="0"/>
          <a:chOff x="0" y="0"/>
          <a:chExt cx="0" cy="0"/>
        </a:xfrm>
      </p:grpSpPr>
      <p:sp>
        <p:nvSpPr>
          <p:cNvPr id="205" name="Google Shape;205;p2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6" name="Google Shape;206;p2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07" name="Google Shape;207;p2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8" name="Google Shape;208;p2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9" name="Google Shape;209;p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0" name="Google Shape;21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p:nvPr>
            <p:ph idx="3" type="pic"/>
          </p:nvPr>
        </p:nvSpPr>
        <p:spPr>
          <a:xfrm>
            <a:off x="5169319" y="3261098"/>
            <a:ext cx="926700" cy="926700"/>
          </a:xfrm>
          <a:prstGeom prst="ellipse">
            <a:avLst/>
          </a:prstGeom>
          <a:noFill/>
          <a:ln>
            <a:noFill/>
          </a:ln>
        </p:spPr>
      </p:sp>
      <p:sp>
        <p:nvSpPr>
          <p:cNvPr id="212" name="Google Shape;212;p29"/>
          <p:cNvSpPr/>
          <p:nvPr>
            <p:ph idx="4" type="pic"/>
          </p:nvPr>
        </p:nvSpPr>
        <p:spPr>
          <a:xfrm>
            <a:off x="5169319" y="1887348"/>
            <a:ext cx="926700" cy="926700"/>
          </a:xfrm>
          <a:prstGeom prst="ellipse">
            <a:avLst/>
          </a:prstGeom>
          <a:noFill/>
          <a:ln>
            <a:noFill/>
          </a:ln>
        </p:spPr>
      </p:sp>
      <p:sp>
        <p:nvSpPr>
          <p:cNvPr id="213" name="Google Shape;213;p29"/>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4" name="Google Shape;214;p29"/>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215" name="Google Shape;215;p29"/>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6" name="Google Shape;216;p29"/>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19" name="Google Shape;219;p3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20" name="Google Shape;220;p3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 name="Google Shape;221;p30"/>
          <p:cNvSpPr/>
          <p:nvPr>
            <p:ph idx="2" type="pic"/>
          </p:nvPr>
        </p:nvSpPr>
        <p:spPr>
          <a:xfrm>
            <a:off x="4030605" y="729563"/>
            <a:ext cx="5287800" cy="3656700"/>
          </a:xfrm>
          <a:prstGeom prst="roundRect">
            <a:avLst>
              <a:gd fmla="val 858" name="adj"/>
            </a:avLst>
          </a:prstGeom>
          <a:noFill/>
          <a:ln>
            <a:noFill/>
          </a:ln>
        </p:spPr>
      </p:sp>
      <p:pic>
        <p:nvPicPr>
          <p:cNvPr id="222" name="Google Shape;222;p3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23" name="Google Shape;223;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24" name="Shape 224"/>
        <p:cNvGrpSpPr/>
        <p:nvPr/>
      </p:nvGrpSpPr>
      <p:grpSpPr>
        <a:xfrm>
          <a:off x="0" y="0"/>
          <a:ext cx="0" cy="0"/>
          <a:chOff x="0" y="0"/>
          <a:chExt cx="0" cy="0"/>
        </a:xfrm>
      </p:grpSpPr>
      <p:sp>
        <p:nvSpPr>
          <p:cNvPr id="225" name="Google Shape;225;p3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26" name="Google Shape;226;p3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 name="Google Shape;227;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lt1"/>
                </a:solidFill>
                <a:latin typeface="JetBrains Mono"/>
                <a:ea typeface="JetBrains Mono"/>
                <a:cs typeface="JetBrains Mono"/>
                <a:sym typeface="JetBrains Mono"/>
              </a:defRPr>
            </a:lvl1pPr>
            <a:lvl2pPr lvl="1" algn="r">
              <a:buNone/>
              <a:defRPr sz="900">
                <a:solidFill>
                  <a:schemeClr val="lt1"/>
                </a:solidFill>
                <a:latin typeface="JetBrains Mono"/>
                <a:ea typeface="JetBrains Mono"/>
                <a:cs typeface="JetBrains Mono"/>
                <a:sym typeface="JetBrains Mono"/>
              </a:defRPr>
            </a:lvl2pPr>
            <a:lvl3pPr lvl="2" algn="r">
              <a:buNone/>
              <a:defRPr sz="900">
                <a:solidFill>
                  <a:schemeClr val="lt1"/>
                </a:solidFill>
                <a:latin typeface="JetBrains Mono"/>
                <a:ea typeface="JetBrains Mono"/>
                <a:cs typeface="JetBrains Mono"/>
                <a:sym typeface="JetBrains Mono"/>
              </a:defRPr>
            </a:lvl3pPr>
            <a:lvl4pPr lvl="3" algn="r">
              <a:buNone/>
              <a:defRPr sz="900">
                <a:solidFill>
                  <a:schemeClr val="lt1"/>
                </a:solidFill>
                <a:latin typeface="JetBrains Mono"/>
                <a:ea typeface="JetBrains Mono"/>
                <a:cs typeface="JetBrains Mono"/>
                <a:sym typeface="JetBrains Mono"/>
              </a:defRPr>
            </a:lvl4pPr>
            <a:lvl5pPr lvl="4" algn="r">
              <a:buNone/>
              <a:defRPr sz="900">
                <a:solidFill>
                  <a:schemeClr val="lt1"/>
                </a:solidFill>
                <a:latin typeface="JetBrains Mono"/>
                <a:ea typeface="JetBrains Mono"/>
                <a:cs typeface="JetBrains Mono"/>
                <a:sym typeface="JetBrains Mono"/>
              </a:defRPr>
            </a:lvl5pPr>
            <a:lvl6pPr lvl="5" algn="r">
              <a:buNone/>
              <a:defRPr sz="900">
                <a:solidFill>
                  <a:schemeClr val="lt1"/>
                </a:solidFill>
                <a:latin typeface="JetBrains Mono"/>
                <a:ea typeface="JetBrains Mono"/>
                <a:cs typeface="JetBrains Mono"/>
                <a:sym typeface="JetBrains Mono"/>
              </a:defRPr>
            </a:lvl6pPr>
            <a:lvl7pPr lvl="6" algn="r">
              <a:buNone/>
              <a:defRPr sz="900">
                <a:solidFill>
                  <a:schemeClr val="lt1"/>
                </a:solidFill>
                <a:latin typeface="JetBrains Mono"/>
                <a:ea typeface="JetBrains Mono"/>
                <a:cs typeface="JetBrains Mono"/>
                <a:sym typeface="JetBrains Mono"/>
              </a:defRPr>
            </a:lvl7pPr>
            <a:lvl8pPr lvl="7" algn="r">
              <a:buNone/>
              <a:defRPr sz="900">
                <a:solidFill>
                  <a:schemeClr val="lt1"/>
                </a:solidFill>
                <a:latin typeface="JetBrains Mono"/>
                <a:ea typeface="JetBrains Mono"/>
                <a:cs typeface="JetBrains Mono"/>
                <a:sym typeface="JetBrains Mono"/>
              </a:defRPr>
            </a:lvl8pPr>
            <a:lvl9pPr lvl="8"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29" name="Google Shape;229;p3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0" name="Google Shape;230;p31"/>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231" name="Google Shape;231;p3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32" name="Shape 232"/>
        <p:cNvGrpSpPr/>
        <p:nvPr/>
      </p:nvGrpSpPr>
      <p:grpSpPr>
        <a:xfrm>
          <a:off x="0" y="0"/>
          <a:ext cx="0" cy="0"/>
          <a:chOff x="0" y="0"/>
          <a:chExt cx="0" cy="0"/>
        </a:xfrm>
      </p:grpSpPr>
      <p:sp>
        <p:nvSpPr>
          <p:cNvPr id="233" name="Google Shape;233;p3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4" name="Google Shape;234;p3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5" name="Google Shape;235;p3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6" name="Google Shape;236;p3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7" name="Google Shape;237;p3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38" name="Google Shape;238;p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9" name="Google Shape;239;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32"/>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41" name="Google Shape;241;p32"/>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242" name="Shape 242"/>
        <p:cNvGrpSpPr/>
        <p:nvPr/>
      </p:nvGrpSpPr>
      <p:grpSpPr>
        <a:xfrm>
          <a:off x="0" y="0"/>
          <a:ext cx="0" cy="0"/>
          <a:chOff x="0" y="0"/>
          <a:chExt cx="0" cy="0"/>
        </a:xfrm>
      </p:grpSpPr>
      <p:sp>
        <p:nvSpPr>
          <p:cNvPr id="243" name="Google Shape;243;p33"/>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 name="Google Shape;244;p3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45" name="Google Shape;245;p33"/>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46" name="Google Shape;246;p33"/>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47" name="Google Shape;247;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49" name="Google Shape;249;p33"/>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0" name="Google Shape;250;p33"/>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1" name="Google Shape;251;p33"/>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2" name="Google Shape;252;p33"/>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3" name="Google Shape;253;p33"/>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4" name="Google Shape;254;p33"/>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5" name="Google Shape;255;p33"/>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6" name="Google Shape;256;p33"/>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57" name="Shape 257"/>
        <p:cNvGrpSpPr/>
        <p:nvPr/>
      </p:nvGrpSpPr>
      <p:grpSpPr>
        <a:xfrm>
          <a:off x="0" y="0"/>
          <a:ext cx="0" cy="0"/>
          <a:chOff x="0" y="0"/>
          <a:chExt cx="0" cy="0"/>
        </a:xfrm>
      </p:grpSpPr>
      <p:pic>
        <p:nvPicPr>
          <p:cNvPr id="258" name="Google Shape;258;p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59" name="Google Shape;259;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60" name="Shape 260"/>
        <p:cNvGrpSpPr/>
        <p:nvPr/>
      </p:nvGrpSpPr>
      <p:grpSpPr>
        <a:xfrm>
          <a:off x="0" y="0"/>
          <a:ext cx="0" cy="0"/>
          <a:chOff x="0" y="0"/>
          <a:chExt cx="0" cy="0"/>
        </a:xfrm>
      </p:grpSpPr>
      <p:sp>
        <p:nvSpPr>
          <p:cNvPr id="261" name="Google Shape;261;p3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2" name="Google Shape;262;p3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3" name="Google Shape;263;p3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4" name="Google Shape;264;p3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5" name="Google Shape;265;p3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66" name="Google Shape;266;p3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7" name="Google Shape;267;p3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8" name="Google Shape;268;p3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9" name="Google Shape;269;p3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pic>
        <p:nvPicPr>
          <p:cNvPr id="270" name="Google Shape;270;p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1" name="Google Shape;271;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72" name="Shape 272"/>
        <p:cNvGrpSpPr/>
        <p:nvPr/>
      </p:nvGrpSpPr>
      <p:grpSpPr>
        <a:xfrm>
          <a:off x="0" y="0"/>
          <a:ext cx="0" cy="0"/>
          <a:chOff x="0" y="0"/>
          <a:chExt cx="0" cy="0"/>
        </a:xfrm>
      </p:grpSpPr>
      <p:sp>
        <p:nvSpPr>
          <p:cNvPr id="273" name="Google Shape;273;p3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4" name="Google Shape;274;p3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5" name="Google Shape;275;p3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6" name="Google Shape;276;p3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7" name="Google Shape;277;p3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pic>
        <p:nvPicPr>
          <p:cNvPr id="278" name="Google Shape;278;p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9" name="Google Shape;279;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80" name="Shape 280"/>
        <p:cNvGrpSpPr/>
        <p:nvPr/>
      </p:nvGrpSpPr>
      <p:grpSpPr>
        <a:xfrm>
          <a:off x="0" y="0"/>
          <a:ext cx="0" cy="0"/>
          <a:chOff x="0" y="0"/>
          <a:chExt cx="0" cy="0"/>
        </a:xfrm>
      </p:grpSpPr>
      <p:pic>
        <p:nvPicPr>
          <p:cNvPr id="281" name="Google Shape;281;p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82" name="Google Shape;282;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84" name="Google Shape;284;p3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85" name="Google Shape;285;p3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6" name="Google Shape;286;p3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7" name="Google Shape;287;p3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8" name="Google Shape;288;p3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9" name="Google Shape;289;p3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0" name="Google Shape;290;p3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91" name="Google Shape;291;p3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2" name="Google Shape;292;p3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3" name="Google Shape;293;p3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4" name="Google Shape;294;p3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5" name="Google Shape;295;p3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6" name="Google Shape;296;p3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97" name="Shape 297"/>
        <p:cNvGrpSpPr/>
        <p:nvPr/>
      </p:nvGrpSpPr>
      <p:grpSpPr>
        <a:xfrm>
          <a:off x="0" y="0"/>
          <a:ext cx="0" cy="0"/>
          <a:chOff x="0" y="0"/>
          <a:chExt cx="0" cy="0"/>
        </a:xfrm>
      </p:grpSpPr>
      <p:pic>
        <p:nvPicPr>
          <p:cNvPr id="298" name="Google Shape;298;p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99" name="Google Shape;299;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01" name="Google Shape;301;p3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2" name="Google Shape;302;p3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 name="Google Shape;303;p3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4" name="Google Shape;304;p3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5" name="Google Shape;305;p3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6" name="Google Shape;306;p3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9" name="Google Shape;309;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3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11" name="Google Shape;311;p39"/>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2" name="Google Shape;312;p39"/>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3" name="Google Shape;313;p39"/>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4" name="Google Shape;314;p39"/>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5" name="Google Shape;315;p39"/>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6" name="Google Shape;316;p39"/>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7" name="Google Shape;317;p39"/>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8" name="Google Shape;318;p39"/>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9" name="Google Shape;319;p39"/>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0" name="Google Shape;320;p39"/>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1" name="Google Shape;321;p39"/>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2" name="Google Shape;322;p39"/>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3" name="Google Shape;323;p39"/>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4" name="Google Shape;324;p39"/>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5" name="Google Shape;325;p39"/>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6" name="Google Shape;326;p3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7" name="Google Shape;327;p39"/>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8" name="Google Shape;328;p39"/>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329" name="Shape 329"/>
        <p:cNvGrpSpPr/>
        <p:nvPr/>
      </p:nvGrpSpPr>
      <p:grpSpPr>
        <a:xfrm>
          <a:off x="0" y="0"/>
          <a:ext cx="0" cy="0"/>
          <a:chOff x="0" y="0"/>
          <a:chExt cx="0" cy="0"/>
        </a:xfrm>
      </p:grpSpPr>
      <p:sp>
        <p:nvSpPr>
          <p:cNvPr id="330" name="Google Shape;330;p4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31" name="Google Shape;331;p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32" name="Google Shape;332;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334" name="Google Shape;334;p4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35" name="Google Shape;335;p4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36" name="Google Shape;336;p4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7" name="Google Shape;337;p4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38" name="Google Shape;338;p4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9" name="Google Shape;339;p4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40" name="Google Shape;340;p4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1" name="Google Shape;341;p4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342" name="Shape 342"/>
        <p:cNvGrpSpPr/>
        <p:nvPr/>
      </p:nvGrpSpPr>
      <p:grpSpPr>
        <a:xfrm>
          <a:off x="0" y="0"/>
          <a:ext cx="0" cy="0"/>
          <a:chOff x="0" y="0"/>
          <a:chExt cx="0" cy="0"/>
        </a:xfrm>
      </p:grpSpPr>
      <p:sp>
        <p:nvSpPr>
          <p:cNvPr id="343" name="Google Shape;343;p41"/>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44" name="Google Shape;344;p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45" name="Google Shape;345;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347" name="Google Shape;347;p4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48" name="Google Shape;348;p4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9" name="Google Shape;349;p4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0" name="Google Shape;350;p4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1" name="Google Shape;351;p4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2" name="Google Shape;352;p4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3" name="Google Shape;353;p4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54" name="Shape 354"/>
        <p:cNvGrpSpPr/>
        <p:nvPr/>
      </p:nvGrpSpPr>
      <p:grpSpPr>
        <a:xfrm>
          <a:off x="0" y="0"/>
          <a:ext cx="0" cy="0"/>
          <a:chOff x="0" y="0"/>
          <a:chExt cx="0" cy="0"/>
        </a:xfrm>
      </p:grpSpPr>
      <p:pic>
        <p:nvPicPr>
          <p:cNvPr id="355" name="Google Shape;355;p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56" name="Google Shape;356;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2"/>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61" name="Google Shape;361;p42"/>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2" name="Google Shape;362;p42"/>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3" name="Google Shape;363;p42"/>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42"/>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5" name="Google Shape;365;p42"/>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6" name="Google Shape;366;p42"/>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42"/>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8" name="Google Shape;368;p42"/>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9" name="Google Shape;369;p42"/>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70" name="Shape 370"/>
        <p:cNvGrpSpPr/>
        <p:nvPr/>
      </p:nvGrpSpPr>
      <p:grpSpPr>
        <a:xfrm>
          <a:off x="0" y="0"/>
          <a:ext cx="0" cy="0"/>
          <a:chOff x="0" y="0"/>
          <a:chExt cx="0" cy="0"/>
        </a:xfrm>
      </p:grpSpPr>
      <p:pic>
        <p:nvPicPr>
          <p:cNvPr id="371" name="Google Shape;371;p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72" name="Google Shape;372;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74" name="Google Shape;374;p43"/>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3" name="Google Shape;383;p4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4" name="Google Shape;384;p4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5" name="Google Shape;385;p4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6" name="Google Shape;386;p4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7" name="Google Shape;387;p4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8" name="Google Shape;388;p4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9" name="Google Shape;389;p4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90"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92" name="Google Shape;392;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94" name="Google Shape;394;p44"/>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4" name="Google Shape;404;p4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5" name="Google Shape;405;p44"/>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7" name="Google Shape;407;p4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8" name="Google Shape;408;p44"/>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9" name="Google Shape;409;p4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0" name="Google Shape;410;p4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11" name="Google Shape;411;p44"/>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2" name="Google Shape;412;p4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3" name="Google Shape;413;p4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414" name="Shape 414"/>
        <p:cNvGrpSpPr/>
        <p:nvPr/>
      </p:nvGrpSpPr>
      <p:grpSpPr>
        <a:xfrm>
          <a:off x="0" y="0"/>
          <a:ext cx="0" cy="0"/>
          <a:chOff x="0" y="0"/>
          <a:chExt cx="0" cy="0"/>
        </a:xfrm>
      </p:grpSpPr>
      <p:pic>
        <p:nvPicPr>
          <p:cNvPr id="415" name="Google Shape;415;p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16" name="Google Shape;416;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4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418" name="Google Shape;418;p4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19" name="Google Shape;419;p4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0" name="Google Shape;420;p4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21" name="Google Shape;421;p4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2" name="Google Shape;422;p45"/>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23" name="Google Shape;423;p45"/>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424" name="Shape 424"/>
        <p:cNvGrpSpPr/>
        <p:nvPr/>
      </p:nvGrpSpPr>
      <p:grpSpPr>
        <a:xfrm>
          <a:off x="0" y="0"/>
          <a:ext cx="0" cy="0"/>
          <a:chOff x="0" y="0"/>
          <a:chExt cx="0" cy="0"/>
        </a:xfrm>
      </p:grpSpPr>
      <p:pic>
        <p:nvPicPr>
          <p:cNvPr id="425" name="Google Shape;425;p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26" name="Google Shape;426;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28" name="Google Shape;428;p4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29" name="Google Shape;429;p4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30" name="Google Shape;430;p46"/>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1" name="Google Shape;431;p46"/>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2" name="Google Shape;432;p46"/>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3" name="Google Shape;433;p46"/>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4" name="Google Shape;434;p46"/>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5" name="Google Shape;435;p46"/>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6" name="Google Shape;436;p46"/>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7" name="Google Shape;437;p46"/>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8" name="Google Shape;438;p46"/>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439" name="Shape 439"/>
        <p:cNvGrpSpPr/>
        <p:nvPr/>
      </p:nvGrpSpPr>
      <p:grpSpPr>
        <a:xfrm>
          <a:off x="0" y="0"/>
          <a:ext cx="0" cy="0"/>
          <a:chOff x="0" y="0"/>
          <a:chExt cx="0" cy="0"/>
        </a:xfrm>
      </p:grpSpPr>
      <p:sp>
        <p:nvSpPr>
          <p:cNvPr id="440" name="Google Shape;440;p4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41" name="Google Shape;441;p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42" name="Google Shape;442;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4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44" name="Google Shape;444;p4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5" name="Google Shape;445;p47"/>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6" name="Google Shape;446;p47"/>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47" name="Google Shape;447;p47"/>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8" name="Google Shape;448;p47"/>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9" name="Google Shape;449;p47"/>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0" name="Google Shape;450;p47"/>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1" name="Google Shape;451;p47"/>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2" name="Google Shape;452;p47"/>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3" name="Google Shape;453;p47"/>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4" name="Google Shape;454;p47"/>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5" name="Google Shape;455;p47"/>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6" name="Google Shape;456;p47"/>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457" name="Shape 457"/>
        <p:cNvGrpSpPr/>
        <p:nvPr/>
      </p:nvGrpSpPr>
      <p:grpSpPr>
        <a:xfrm>
          <a:off x="0" y="0"/>
          <a:ext cx="0" cy="0"/>
          <a:chOff x="0" y="0"/>
          <a:chExt cx="0" cy="0"/>
        </a:xfrm>
      </p:grpSpPr>
      <p:sp>
        <p:nvSpPr>
          <p:cNvPr id="458" name="Google Shape;458;p48"/>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59" name="Google Shape;459;p4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460" name="Google Shape;460;p4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61" name="Google Shape;461;p4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462" name="Google Shape;462;p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63" name="Google Shape;463;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464" name="Shape 464"/>
        <p:cNvGrpSpPr/>
        <p:nvPr/>
      </p:nvGrpSpPr>
      <p:grpSpPr>
        <a:xfrm>
          <a:off x="0" y="0"/>
          <a:ext cx="0" cy="0"/>
          <a:chOff x="0" y="0"/>
          <a:chExt cx="0" cy="0"/>
        </a:xfrm>
      </p:grpSpPr>
      <p:sp>
        <p:nvSpPr>
          <p:cNvPr id="465" name="Google Shape;465;p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4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67" name="Shape 467"/>
        <p:cNvGrpSpPr/>
        <p:nvPr/>
      </p:nvGrpSpPr>
      <p:grpSpPr>
        <a:xfrm>
          <a:off x="0" y="0"/>
          <a:ext cx="0" cy="0"/>
          <a:chOff x="0" y="0"/>
          <a:chExt cx="0" cy="0"/>
        </a:xfrm>
      </p:grpSpPr>
      <p:pic>
        <p:nvPicPr>
          <p:cNvPr id="468" name="Google Shape;468;p5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469" name="Google Shape;469;p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70" name="Shape 470"/>
        <p:cNvGrpSpPr/>
        <p:nvPr/>
      </p:nvGrpSpPr>
      <p:grpSpPr>
        <a:xfrm>
          <a:off x="0" y="0"/>
          <a:ext cx="0" cy="0"/>
          <a:chOff x="0" y="0"/>
          <a:chExt cx="0" cy="0"/>
        </a:xfrm>
      </p:grpSpPr>
      <p:sp>
        <p:nvSpPr>
          <p:cNvPr id="471" name="Google Shape;471;p5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2" name="Google Shape;472;p5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3" name="Google Shape;473;p5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74" name="Google Shape;474;p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75" name="Google Shape;475;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5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8" name="Google Shape;478;p52"/>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9" name="Google Shape;479;p52"/>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0" name="Google Shape;480;p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1" name="Google Shape;481;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52"/>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83" name="Shape 483"/>
        <p:cNvGrpSpPr/>
        <p:nvPr/>
      </p:nvGrpSpPr>
      <p:grpSpPr>
        <a:xfrm>
          <a:off x="0" y="0"/>
          <a:ext cx="0" cy="0"/>
          <a:chOff x="0" y="0"/>
          <a:chExt cx="0" cy="0"/>
        </a:xfrm>
      </p:grpSpPr>
      <p:sp>
        <p:nvSpPr>
          <p:cNvPr id="484" name="Google Shape;484;p5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85" name="Google Shape;485;p5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6" name="Google Shape;486;p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7" name="Google Shape;487;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53"/>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489" name="Shape 489"/>
        <p:cNvGrpSpPr/>
        <p:nvPr/>
      </p:nvGrpSpPr>
      <p:grpSpPr>
        <a:xfrm>
          <a:off x="0" y="0"/>
          <a:ext cx="0" cy="0"/>
          <a:chOff x="0" y="0"/>
          <a:chExt cx="0" cy="0"/>
        </a:xfrm>
      </p:grpSpPr>
      <p:pic>
        <p:nvPicPr>
          <p:cNvPr id="490" name="Google Shape;490;p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91" name="Google Shape;491;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3" name="Google Shape;493;p54"/>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4" name="Google Shape;494;p54"/>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95" name="Google Shape;495;p54"/>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96" name="Shape 496"/>
        <p:cNvGrpSpPr/>
        <p:nvPr/>
      </p:nvGrpSpPr>
      <p:grpSpPr>
        <a:xfrm>
          <a:off x="0" y="0"/>
          <a:ext cx="0" cy="0"/>
          <a:chOff x="0" y="0"/>
          <a:chExt cx="0" cy="0"/>
        </a:xfrm>
      </p:grpSpPr>
      <p:sp>
        <p:nvSpPr>
          <p:cNvPr id="497" name="Google Shape;497;p5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98" name="Google Shape;498;p5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99" name="Google Shape;499;p5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0" name="Google Shape;500;p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1" name="Google Shape;501;p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5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03" name="Google Shape;503;p5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04" name="Shape 504"/>
        <p:cNvGrpSpPr/>
        <p:nvPr/>
      </p:nvGrpSpPr>
      <p:grpSpPr>
        <a:xfrm>
          <a:off x="0" y="0"/>
          <a:ext cx="0" cy="0"/>
          <a:chOff x="0" y="0"/>
          <a:chExt cx="0" cy="0"/>
        </a:xfrm>
      </p:grpSpPr>
      <p:sp>
        <p:nvSpPr>
          <p:cNvPr id="505" name="Google Shape;505;p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06" name="Google Shape;506;p5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07" name="Google Shape;507;p56"/>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8" name="Google Shape;508;p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9" name="Google Shape;509;p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56"/>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1" name="Google Shape;511;p56"/>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2" name="Google Shape;512;p56"/>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13" name="Shape 513"/>
        <p:cNvGrpSpPr/>
        <p:nvPr/>
      </p:nvGrpSpPr>
      <p:grpSpPr>
        <a:xfrm>
          <a:off x="0" y="0"/>
          <a:ext cx="0" cy="0"/>
          <a:chOff x="0" y="0"/>
          <a:chExt cx="0" cy="0"/>
        </a:xfrm>
      </p:grpSpPr>
      <p:sp>
        <p:nvSpPr>
          <p:cNvPr id="514" name="Google Shape;514;p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15" name="Google Shape;515;p5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16" name="Google Shape;516;p5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17" name="Google Shape;517;p5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18" name="Google Shape;518;p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5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0" name="Google Shape;520;p5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1" name="Google Shape;521;p5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22" name="Shape 522"/>
        <p:cNvGrpSpPr/>
        <p:nvPr/>
      </p:nvGrpSpPr>
      <p:grpSpPr>
        <a:xfrm>
          <a:off x="0" y="0"/>
          <a:ext cx="0" cy="0"/>
          <a:chOff x="0" y="0"/>
          <a:chExt cx="0" cy="0"/>
        </a:xfrm>
      </p:grpSpPr>
      <p:sp>
        <p:nvSpPr>
          <p:cNvPr id="523" name="Google Shape;523;p5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24" name="Google Shape;524;p5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25" name="Google Shape;525;p58"/>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26" name="Google Shape;526;p5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27" name="Google Shape;527;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58"/>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29" name="Shape 529"/>
        <p:cNvGrpSpPr/>
        <p:nvPr/>
      </p:nvGrpSpPr>
      <p:grpSpPr>
        <a:xfrm>
          <a:off x="0" y="0"/>
          <a:ext cx="0" cy="0"/>
          <a:chOff x="0" y="0"/>
          <a:chExt cx="0" cy="0"/>
        </a:xfrm>
      </p:grpSpPr>
      <p:pic>
        <p:nvPicPr>
          <p:cNvPr id="530" name="Google Shape;530;p59"/>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31" name="Google Shape;531;p59"/>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pic>
        <p:nvPicPr>
          <p:cNvPr id="532" name="Google Shape;532;p59"/>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33" name="Google Shape;533;p59"/>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34" name="Shape 534"/>
        <p:cNvGrpSpPr/>
        <p:nvPr/>
      </p:nvGrpSpPr>
      <p:grpSpPr>
        <a:xfrm>
          <a:off x="0" y="0"/>
          <a:ext cx="0" cy="0"/>
          <a:chOff x="0" y="0"/>
          <a:chExt cx="0" cy="0"/>
        </a:xfrm>
      </p:grpSpPr>
      <p:pic>
        <p:nvPicPr>
          <p:cNvPr id="535" name="Google Shape;535;p6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36" name="Google Shape;536;p6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37" name="Google Shape;537;p6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38" name="Google Shape;538;p60"/>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39" name="Shape 539"/>
        <p:cNvGrpSpPr/>
        <p:nvPr/>
      </p:nvGrpSpPr>
      <p:grpSpPr>
        <a:xfrm>
          <a:off x="0" y="0"/>
          <a:ext cx="0" cy="0"/>
          <a:chOff x="0" y="0"/>
          <a:chExt cx="0" cy="0"/>
        </a:xfrm>
      </p:grpSpPr>
      <p:pic>
        <p:nvPicPr>
          <p:cNvPr id="540" name="Google Shape;540;p61"/>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1" name="Google Shape;541;p61"/>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2" name="Google Shape;542;p61"/>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3" name="Google Shape;543;p61"/>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4" name="Google Shape;544;p61"/>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45" name="Shape 545"/>
        <p:cNvGrpSpPr/>
        <p:nvPr/>
      </p:nvGrpSpPr>
      <p:grpSpPr>
        <a:xfrm>
          <a:off x="0" y="0"/>
          <a:ext cx="0" cy="0"/>
          <a:chOff x="0" y="0"/>
          <a:chExt cx="0" cy="0"/>
        </a:xfrm>
      </p:grpSpPr>
      <p:pic>
        <p:nvPicPr>
          <p:cNvPr id="546" name="Google Shape;546;p6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7" name="Google Shape;547;p62"/>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8" name="Google Shape;548;p6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9" name="Google Shape;549;p6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50" name="Google Shape;550;p6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551" name="Google Shape;551;p62"/>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52" name="Shape 552"/>
        <p:cNvGrpSpPr/>
        <p:nvPr/>
      </p:nvGrpSpPr>
      <p:grpSpPr>
        <a:xfrm>
          <a:off x="0" y="0"/>
          <a:ext cx="0" cy="0"/>
          <a:chOff x="0" y="0"/>
          <a:chExt cx="0" cy="0"/>
        </a:xfrm>
      </p:grpSpPr>
      <p:sp>
        <p:nvSpPr>
          <p:cNvPr id="553" name="Google Shape;553;p6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554" name="Google Shape;554;p63"/>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555" name="Google Shape;555;p6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556" name="Google Shape;556;p63"/>
          <p:cNvSpPr/>
          <p:nvPr>
            <p:ph idx="2" type="pic"/>
          </p:nvPr>
        </p:nvSpPr>
        <p:spPr>
          <a:xfrm>
            <a:off x="600009" y="572653"/>
            <a:ext cx="2470200" cy="2470200"/>
          </a:xfrm>
          <a:prstGeom prst="rect">
            <a:avLst/>
          </a:prstGeom>
          <a:noFill/>
          <a:ln>
            <a:noFill/>
          </a:ln>
        </p:spPr>
      </p:sp>
      <p:pic>
        <p:nvPicPr>
          <p:cNvPr id="557" name="Google Shape;557;p63"/>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558" name="Google Shape;558;p6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559" name="Google Shape;559;p6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560" name="Google Shape;560;p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61" name="Shape 561"/>
        <p:cNvGrpSpPr/>
        <p:nvPr/>
      </p:nvGrpSpPr>
      <p:grpSpPr>
        <a:xfrm>
          <a:off x="0" y="0"/>
          <a:ext cx="0" cy="0"/>
          <a:chOff x="0" y="0"/>
          <a:chExt cx="0" cy="0"/>
        </a:xfrm>
      </p:grpSpPr>
      <p:pic>
        <p:nvPicPr>
          <p:cNvPr id="562" name="Google Shape;562;p64"/>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63" name="Google Shape;563;p6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a:spcBef>
                <a:spcPts val="0"/>
              </a:spcBef>
              <a:spcAft>
                <a:spcPts val="0"/>
              </a:spcAft>
              <a:buClr>
                <a:schemeClr val="lt2"/>
              </a:buClr>
              <a:buSzPts val="4500"/>
              <a:buNone/>
              <a:defRPr sz="4500">
                <a:solidFill>
                  <a:schemeClr val="lt2"/>
                </a:solidFill>
              </a:defRPr>
            </a:lvl2pPr>
            <a:lvl3pPr lvl="2">
              <a:spcBef>
                <a:spcPts val="0"/>
              </a:spcBef>
              <a:spcAft>
                <a:spcPts val="0"/>
              </a:spcAft>
              <a:buClr>
                <a:schemeClr val="lt2"/>
              </a:buClr>
              <a:buSzPts val="4500"/>
              <a:buNone/>
              <a:defRPr sz="4500">
                <a:solidFill>
                  <a:schemeClr val="lt2"/>
                </a:solidFill>
              </a:defRPr>
            </a:lvl3pPr>
            <a:lvl4pPr lvl="3">
              <a:spcBef>
                <a:spcPts val="0"/>
              </a:spcBef>
              <a:spcAft>
                <a:spcPts val="0"/>
              </a:spcAft>
              <a:buClr>
                <a:schemeClr val="lt2"/>
              </a:buClr>
              <a:buSzPts val="4500"/>
              <a:buNone/>
              <a:defRPr sz="4500">
                <a:solidFill>
                  <a:schemeClr val="lt2"/>
                </a:solidFill>
              </a:defRPr>
            </a:lvl4pPr>
            <a:lvl5pPr lvl="4">
              <a:spcBef>
                <a:spcPts val="0"/>
              </a:spcBef>
              <a:spcAft>
                <a:spcPts val="0"/>
              </a:spcAft>
              <a:buClr>
                <a:schemeClr val="lt2"/>
              </a:buClr>
              <a:buSzPts val="4500"/>
              <a:buNone/>
              <a:defRPr sz="4500">
                <a:solidFill>
                  <a:schemeClr val="lt2"/>
                </a:solidFill>
              </a:defRPr>
            </a:lvl5pPr>
            <a:lvl6pPr lvl="5">
              <a:spcBef>
                <a:spcPts val="0"/>
              </a:spcBef>
              <a:spcAft>
                <a:spcPts val="0"/>
              </a:spcAft>
              <a:buClr>
                <a:schemeClr val="lt2"/>
              </a:buClr>
              <a:buSzPts val="4500"/>
              <a:buNone/>
              <a:defRPr sz="4500">
                <a:solidFill>
                  <a:schemeClr val="lt2"/>
                </a:solidFill>
              </a:defRPr>
            </a:lvl6pPr>
            <a:lvl7pPr lvl="6">
              <a:spcBef>
                <a:spcPts val="0"/>
              </a:spcBef>
              <a:spcAft>
                <a:spcPts val="0"/>
              </a:spcAft>
              <a:buClr>
                <a:schemeClr val="lt2"/>
              </a:buClr>
              <a:buSzPts val="4500"/>
              <a:buNone/>
              <a:defRPr sz="4500">
                <a:solidFill>
                  <a:schemeClr val="lt2"/>
                </a:solidFill>
              </a:defRPr>
            </a:lvl7pPr>
            <a:lvl8pPr lvl="7">
              <a:spcBef>
                <a:spcPts val="0"/>
              </a:spcBef>
              <a:spcAft>
                <a:spcPts val="0"/>
              </a:spcAft>
              <a:buClr>
                <a:schemeClr val="lt2"/>
              </a:buClr>
              <a:buSzPts val="4500"/>
              <a:buNone/>
              <a:defRPr sz="4500">
                <a:solidFill>
                  <a:schemeClr val="lt2"/>
                </a:solidFill>
              </a:defRPr>
            </a:lvl8pPr>
            <a:lvl9pPr lvl="8">
              <a:spcBef>
                <a:spcPts val="0"/>
              </a:spcBef>
              <a:spcAft>
                <a:spcPts val="0"/>
              </a:spcAft>
              <a:buClr>
                <a:schemeClr val="lt2"/>
              </a:buClr>
              <a:buSzPts val="4500"/>
              <a:buNone/>
              <a:defRPr sz="4500">
                <a:solidFill>
                  <a:schemeClr val="lt2"/>
                </a:solidFill>
              </a:defRPr>
            </a:lvl9pPr>
          </a:lstStyle>
          <a:p/>
        </p:txBody>
      </p:sp>
      <p:pic>
        <p:nvPicPr>
          <p:cNvPr id="564" name="Google Shape;564;p64"/>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65" name="Google Shape;565;p6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66" name="Shape 566"/>
        <p:cNvGrpSpPr/>
        <p:nvPr/>
      </p:nvGrpSpPr>
      <p:grpSpPr>
        <a:xfrm>
          <a:off x="0" y="0"/>
          <a:ext cx="0" cy="0"/>
          <a:chOff x="0" y="0"/>
          <a:chExt cx="0" cy="0"/>
        </a:xfrm>
      </p:grpSpPr>
      <p:pic>
        <p:nvPicPr>
          <p:cNvPr id="567" name="Google Shape;567;p6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68" name="Google Shape;568;p6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569" name="Google Shape;569;p6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70" name="Shape 570"/>
        <p:cNvGrpSpPr/>
        <p:nvPr/>
      </p:nvGrpSpPr>
      <p:grpSpPr>
        <a:xfrm>
          <a:off x="0" y="0"/>
          <a:ext cx="0" cy="0"/>
          <a:chOff x="0" y="0"/>
          <a:chExt cx="0" cy="0"/>
        </a:xfrm>
      </p:grpSpPr>
      <p:pic>
        <p:nvPicPr>
          <p:cNvPr id="571" name="Google Shape;571;p66"/>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572" name="Google Shape;572;p6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573" name="Google Shape;573;p6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74" name="Shape 574"/>
        <p:cNvGrpSpPr/>
        <p:nvPr/>
      </p:nvGrpSpPr>
      <p:grpSpPr>
        <a:xfrm>
          <a:off x="0" y="0"/>
          <a:ext cx="0" cy="0"/>
          <a:chOff x="0" y="0"/>
          <a:chExt cx="0" cy="0"/>
        </a:xfrm>
      </p:grpSpPr>
      <p:sp>
        <p:nvSpPr>
          <p:cNvPr id="575" name="Google Shape;575;p67"/>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76" name="Google Shape;576;p67"/>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77" name="Google Shape;577;p6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78" name="Google Shape;578;p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67"/>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80" name="Shape 580"/>
        <p:cNvGrpSpPr/>
        <p:nvPr/>
      </p:nvGrpSpPr>
      <p:grpSpPr>
        <a:xfrm>
          <a:off x="0" y="0"/>
          <a:ext cx="0" cy="0"/>
          <a:chOff x="0" y="0"/>
          <a:chExt cx="0" cy="0"/>
        </a:xfrm>
      </p:grpSpPr>
      <p:sp>
        <p:nvSpPr>
          <p:cNvPr id="581" name="Google Shape;581;p68"/>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2" name="Google Shape;582;p68"/>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83" name="Google Shape;583;p68"/>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4" name="Google Shape;584;p68"/>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85" name="Google Shape;585;p6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86" name="Google Shape;586;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87" name="Google Shape;587;p68"/>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588" name="Google Shape;588;p68"/>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9" name="Shape 589"/>
        <p:cNvGrpSpPr/>
        <p:nvPr/>
      </p:nvGrpSpPr>
      <p:grpSpPr>
        <a:xfrm>
          <a:off x="0" y="0"/>
          <a:ext cx="0" cy="0"/>
          <a:chOff x="0" y="0"/>
          <a:chExt cx="0" cy="0"/>
        </a:xfrm>
      </p:grpSpPr>
      <p:sp>
        <p:nvSpPr>
          <p:cNvPr id="590" name="Google Shape;590;p69"/>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1" name="Google Shape;591;p69"/>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2" name="Google Shape;592;p69"/>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3" name="Google Shape;593;p69"/>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4" name="Google Shape;594;p69"/>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5" name="Google Shape;595;p69"/>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96" name="Google Shape;596;p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97" name="Google Shape;597;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69"/>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9" name="Google Shape;599;p69"/>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600" name="Google Shape;600;p69"/>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601" name="Shape 601"/>
        <p:cNvGrpSpPr/>
        <p:nvPr/>
      </p:nvGrpSpPr>
      <p:grpSpPr>
        <a:xfrm>
          <a:off x="0" y="0"/>
          <a:ext cx="0" cy="0"/>
          <a:chOff x="0" y="0"/>
          <a:chExt cx="0" cy="0"/>
        </a:xfrm>
      </p:grpSpPr>
      <p:pic>
        <p:nvPicPr>
          <p:cNvPr id="602" name="Google Shape;602;p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03" name="Google Shape;603;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04" name="Google Shape;604;p70"/>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5" name="Google Shape;605;p70"/>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06" name="Google Shape;606;p70"/>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07" name="Google Shape;607;p70"/>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08" name="Google Shape;608;p70"/>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09" name="Google Shape;609;p70"/>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0" name="Google Shape;610;p70"/>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1" name="Google Shape;611;p70"/>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2" name="Google Shape;612;p70"/>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3" name="Google Shape;613;p70"/>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14" name="Google Shape;614;p70"/>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5" name="Google Shape;615;p70"/>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6" name="Google Shape;616;p70"/>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7" name="Google Shape;617;p70"/>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8" name="Google Shape;618;p70"/>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19" name="Shape 619"/>
        <p:cNvGrpSpPr/>
        <p:nvPr/>
      </p:nvGrpSpPr>
      <p:grpSpPr>
        <a:xfrm>
          <a:off x="0" y="0"/>
          <a:ext cx="0" cy="0"/>
          <a:chOff x="0" y="0"/>
          <a:chExt cx="0" cy="0"/>
        </a:xfrm>
      </p:grpSpPr>
      <p:sp>
        <p:nvSpPr>
          <p:cNvPr id="620" name="Google Shape;620;p71"/>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1" name="Google Shape;621;p71"/>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2" name="Google Shape;622;p71"/>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3" name="Google Shape;623;p71"/>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4" name="Google Shape;624;p71"/>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5" name="Google Shape;625;p71"/>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6" name="Google Shape;626;p71"/>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7" name="Google Shape;627;p71"/>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628" name="Google Shape;628;p7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29" name="Google Shape;629;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71"/>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1" name="Google Shape;631;p71"/>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2" name="Google Shape;632;p71"/>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3" name="Google Shape;633;p71"/>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634" name="Shape 634"/>
        <p:cNvGrpSpPr/>
        <p:nvPr/>
      </p:nvGrpSpPr>
      <p:grpSpPr>
        <a:xfrm>
          <a:off x="0" y="0"/>
          <a:ext cx="0" cy="0"/>
          <a:chOff x="0" y="0"/>
          <a:chExt cx="0" cy="0"/>
        </a:xfrm>
      </p:grpSpPr>
      <p:sp>
        <p:nvSpPr>
          <p:cNvPr id="635" name="Google Shape;635;p72"/>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36" name="Google Shape;636;p72"/>
          <p:cNvSpPr/>
          <p:nvPr>
            <p:ph idx="2" type="pic"/>
          </p:nvPr>
        </p:nvSpPr>
        <p:spPr>
          <a:xfrm>
            <a:off x="600009" y="572653"/>
            <a:ext cx="2470200" cy="2470200"/>
          </a:xfrm>
          <a:prstGeom prst="rect">
            <a:avLst/>
          </a:prstGeom>
          <a:noFill/>
          <a:ln>
            <a:noFill/>
          </a:ln>
        </p:spPr>
      </p:sp>
      <p:pic>
        <p:nvPicPr>
          <p:cNvPr id="637" name="Google Shape;637;p7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638" name="Google Shape;638;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2"/>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40" name="Google Shape;640;p72"/>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641" name="Google Shape;641;p72"/>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642" name="Google Shape;642;p72"/>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643" name="Google Shape;643;p72"/>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44" name="Shape 644"/>
        <p:cNvGrpSpPr/>
        <p:nvPr/>
      </p:nvGrpSpPr>
      <p:grpSpPr>
        <a:xfrm>
          <a:off x="0" y="0"/>
          <a:ext cx="0" cy="0"/>
          <a:chOff x="0" y="0"/>
          <a:chExt cx="0" cy="0"/>
        </a:xfrm>
      </p:grpSpPr>
      <p:sp>
        <p:nvSpPr>
          <p:cNvPr id="645" name="Google Shape;645;p7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646" name="Google Shape;646;p73"/>
          <p:cNvSpPr/>
          <p:nvPr>
            <p:ph idx="2" type="pic"/>
          </p:nvPr>
        </p:nvSpPr>
        <p:spPr>
          <a:xfrm>
            <a:off x="329153" y="1222078"/>
            <a:ext cx="926700" cy="926700"/>
          </a:xfrm>
          <a:prstGeom prst="ellipse">
            <a:avLst/>
          </a:prstGeom>
          <a:noFill/>
          <a:ln>
            <a:noFill/>
          </a:ln>
        </p:spPr>
      </p:sp>
      <p:sp>
        <p:nvSpPr>
          <p:cNvPr id="647" name="Google Shape;647;p73"/>
          <p:cNvSpPr/>
          <p:nvPr>
            <p:ph idx="3" type="pic"/>
          </p:nvPr>
        </p:nvSpPr>
        <p:spPr>
          <a:xfrm>
            <a:off x="1840933" y="1222078"/>
            <a:ext cx="926700" cy="926700"/>
          </a:xfrm>
          <a:prstGeom prst="ellipse">
            <a:avLst/>
          </a:prstGeom>
          <a:noFill/>
          <a:ln>
            <a:noFill/>
          </a:ln>
        </p:spPr>
      </p:sp>
      <p:sp>
        <p:nvSpPr>
          <p:cNvPr id="648" name="Google Shape;648;p73"/>
          <p:cNvSpPr/>
          <p:nvPr>
            <p:ph idx="4" type="pic"/>
          </p:nvPr>
        </p:nvSpPr>
        <p:spPr>
          <a:xfrm>
            <a:off x="3352713" y="1222078"/>
            <a:ext cx="926700" cy="926700"/>
          </a:xfrm>
          <a:prstGeom prst="ellipse">
            <a:avLst/>
          </a:prstGeom>
          <a:noFill/>
          <a:ln>
            <a:noFill/>
          </a:ln>
        </p:spPr>
      </p:sp>
      <p:sp>
        <p:nvSpPr>
          <p:cNvPr id="649" name="Google Shape;649;p73"/>
          <p:cNvSpPr/>
          <p:nvPr>
            <p:ph idx="5" type="pic"/>
          </p:nvPr>
        </p:nvSpPr>
        <p:spPr>
          <a:xfrm>
            <a:off x="4864494" y="1222078"/>
            <a:ext cx="926700" cy="926700"/>
          </a:xfrm>
          <a:prstGeom prst="ellipse">
            <a:avLst/>
          </a:prstGeom>
          <a:noFill/>
          <a:ln>
            <a:noFill/>
          </a:ln>
        </p:spPr>
      </p:sp>
      <p:sp>
        <p:nvSpPr>
          <p:cNvPr id="650" name="Google Shape;650;p73"/>
          <p:cNvSpPr/>
          <p:nvPr>
            <p:ph idx="6" type="pic"/>
          </p:nvPr>
        </p:nvSpPr>
        <p:spPr>
          <a:xfrm>
            <a:off x="6376274" y="1222078"/>
            <a:ext cx="926700" cy="926700"/>
          </a:xfrm>
          <a:prstGeom prst="ellipse">
            <a:avLst/>
          </a:prstGeom>
          <a:noFill/>
          <a:ln>
            <a:noFill/>
          </a:ln>
        </p:spPr>
      </p:sp>
      <p:sp>
        <p:nvSpPr>
          <p:cNvPr id="651" name="Google Shape;651;p73"/>
          <p:cNvSpPr/>
          <p:nvPr>
            <p:ph idx="7" type="pic"/>
          </p:nvPr>
        </p:nvSpPr>
        <p:spPr>
          <a:xfrm>
            <a:off x="7888054" y="1222078"/>
            <a:ext cx="926700" cy="926700"/>
          </a:xfrm>
          <a:prstGeom prst="ellipse">
            <a:avLst/>
          </a:prstGeom>
          <a:noFill/>
          <a:ln>
            <a:noFill/>
          </a:ln>
        </p:spPr>
      </p:sp>
      <p:sp>
        <p:nvSpPr>
          <p:cNvPr id="652" name="Google Shape;652;p7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3" name="Google Shape;653;p73"/>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4" name="Google Shape;654;p73"/>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5" name="Google Shape;655;p73"/>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6" name="Google Shape;656;p73"/>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7" name="Google Shape;657;p73"/>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8" name="Google Shape;658;p73"/>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659" name="Google Shape;659;p7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60" name="Google Shape;660;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73"/>
          <p:cNvSpPr/>
          <p:nvPr>
            <p:ph idx="17" type="pic"/>
          </p:nvPr>
        </p:nvSpPr>
        <p:spPr>
          <a:xfrm>
            <a:off x="329162" y="2983158"/>
            <a:ext cx="926700" cy="926700"/>
          </a:xfrm>
          <a:prstGeom prst="ellipse">
            <a:avLst/>
          </a:prstGeom>
          <a:noFill/>
          <a:ln>
            <a:noFill/>
          </a:ln>
        </p:spPr>
      </p:sp>
      <p:sp>
        <p:nvSpPr>
          <p:cNvPr id="662" name="Google Shape;662;p73"/>
          <p:cNvSpPr/>
          <p:nvPr>
            <p:ph idx="18" type="pic"/>
          </p:nvPr>
        </p:nvSpPr>
        <p:spPr>
          <a:xfrm>
            <a:off x="1840942" y="2983158"/>
            <a:ext cx="926700" cy="926700"/>
          </a:xfrm>
          <a:prstGeom prst="ellipse">
            <a:avLst/>
          </a:prstGeom>
          <a:noFill/>
          <a:ln>
            <a:noFill/>
          </a:ln>
        </p:spPr>
      </p:sp>
      <p:sp>
        <p:nvSpPr>
          <p:cNvPr id="663" name="Google Shape;663;p73"/>
          <p:cNvSpPr/>
          <p:nvPr>
            <p:ph idx="19" type="pic"/>
          </p:nvPr>
        </p:nvSpPr>
        <p:spPr>
          <a:xfrm>
            <a:off x="3352723" y="2983158"/>
            <a:ext cx="926700" cy="926700"/>
          </a:xfrm>
          <a:prstGeom prst="ellipse">
            <a:avLst/>
          </a:prstGeom>
          <a:noFill/>
          <a:ln>
            <a:noFill/>
          </a:ln>
        </p:spPr>
      </p:sp>
      <p:sp>
        <p:nvSpPr>
          <p:cNvPr id="664" name="Google Shape;664;p73"/>
          <p:cNvSpPr/>
          <p:nvPr>
            <p:ph idx="20" type="pic"/>
          </p:nvPr>
        </p:nvSpPr>
        <p:spPr>
          <a:xfrm>
            <a:off x="4864503" y="2983158"/>
            <a:ext cx="926700" cy="926700"/>
          </a:xfrm>
          <a:prstGeom prst="ellipse">
            <a:avLst/>
          </a:prstGeom>
          <a:noFill/>
          <a:ln>
            <a:noFill/>
          </a:ln>
        </p:spPr>
      </p:sp>
      <p:sp>
        <p:nvSpPr>
          <p:cNvPr id="665" name="Google Shape;665;p73"/>
          <p:cNvSpPr/>
          <p:nvPr>
            <p:ph idx="21" type="pic"/>
          </p:nvPr>
        </p:nvSpPr>
        <p:spPr>
          <a:xfrm>
            <a:off x="6376283" y="2983158"/>
            <a:ext cx="926700" cy="926700"/>
          </a:xfrm>
          <a:prstGeom prst="ellipse">
            <a:avLst/>
          </a:prstGeom>
          <a:noFill/>
          <a:ln>
            <a:noFill/>
          </a:ln>
        </p:spPr>
      </p:sp>
      <p:sp>
        <p:nvSpPr>
          <p:cNvPr id="666" name="Google Shape;666;p73"/>
          <p:cNvSpPr/>
          <p:nvPr>
            <p:ph idx="22" type="pic"/>
          </p:nvPr>
        </p:nvSpPr>
        <p:spPr>
          <a:xfrm>
            <a:off x="7888064" y="2983158"/>
            <a:ext cx="926700" cy="926700"/>
          </a:xfrm>
          <a:prstGeom prst="ellipse">
            <a:avLst/>
          </a:prstGeom>
          <a:noFill/>
          <a:ln>
            <a:noFill/>
          </a:ln>
        </p:spPr>
      </p:sp>
      <p:sp>
        <p:nvSpPr>
          <p:cNvPr id="667" name="Google Shape;667;p73"/>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68" name="Google Shape;668;p73"/>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69" name="Google Shape;669;p73"/>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0" name="Google Shape;670;p73"/>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1" name="Google Shape;671;p73"/>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2" name="Google Shape;672;p73"/>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673" name="Shape 673"/>
        <p:cNvGrpSpPr/>
        <p:nvPr/>
      </p:nvGrpSpPr>
      <p:grpSpPr>
        <a:xfrm>
          <a:off x="0" y="0"/>
          <a:ext cx="0" cy="0"/>
          <a:chOff x="0" y="0"/>
          <a:chExt cx="0" cy="0"/>
        </a:xfrm>
      </p:grpSpPr>
      <p:sp>
        <p:nvSpPr>
          <p:cNvPr id="674" name="Google Shape;674;p74"/>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75" name="Google Shape;675;p74"/>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76" name="Google Shape;676;p74"/>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77" name="Google Shape;677;p74"/>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678" name="Google Shape;678;p74"/>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679" name="Google Shape;679;p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0" name="Google Shape;680;p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1" name="Shape 681"/>
        <p:cNvGrpSpPr/>
        <p:nvPr/>
      </p:nvGrpSpPr>
      <p:grpSpPr>
        <a:xfrm>
          <a:off x="0" y="0"/>
          <a:ext cx="0" cy="0"/>
          <a:chOff x="0" y="0"/>
          <a:chExt cx="0" cy="0"/>
        </a:xfrm>
      </p:grpSpPr>
      <p:sp>
        <p:nvSpPr>
          <p:cNvPr id="682" name="Google Shape;682;p7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83" name="Google Shape;683;p7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84" name="Google Shape;684;p7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85" name="Google Shape;685;p75"/>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686" name="Google Shape;686;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7" name="Google Shape;687;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688" name="Shape 688"/>
        <p:cNvGrpSpPr/>
        <p:nvPr/>
      </p:nvGrpSpPr>
      <p:grpSpPr>
        <a:xfrm>
          <a:off x="0" y="0"/>
          <a:ext cx="0" cy="0"/>
          <a:chOff x="0" y="0"/>
          <a:chExt cx="0" cy="0"/>
        </a:xfrm>
      </p:grpSpPr>
      <p:pic>
        <p:nvPicPr>
          <p:cNvPr id="689" name="Google Shape;689;p76"/>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690" name="Google Shape;690;p76"/>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691" name="Google Shape;691;p76"/>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2" name="Google Shape;692;p76"/>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3" name="Google Shape;693;p76"/>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694" name="Google Shape;694;p7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695" name="Shape 695"/>
        <p:cNvGrpSpPr/>
        <p:nvPr/>
      </p:nvGrpSpPr>
      <p:grpSpPr>
        <a:xfrm>
          <a:off x="0" y="0"/>
          <a:ext cx="0" cy="0"/>
          <a:chOff x="0" y="0"/>
          <a:chExt cx="0" cy="0"/>
        </a:xfrm>
      </p:grpSpPr>
      <p:sp>
        <p:nvSpPr>
          <p:cNvPr id="696" name="Google Shape;696;p7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7" name="Google Shape;697;p7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8" name="Google Shape;698;p77"/>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699" name="Google Shape;699;p77"/>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00" name="Shape 700"/>
        <p:cNvGrpSpPr/>
        <p:nvPr/>
      </p:nvGrpSpPr>
      <p:grpSpPr>
        <a:xfrm>
          <a:off x="0" y="0"/>
          <a:ext cx="0" cy="0"/>
          <a:chOff x="0" y="0"/>
          <a:chExt cx="0" cy="0"/>
        </a:xfrm>
      </p:grpSpPr>
      <p:sp>
        <p:nvSpPr>
          <p:cNvPr id="701" name="Google Shape;701;p78"/>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2" name="Google Shape;702;p78"/>
          <p:cNvSpPr/>
          <p:nvPr>
            <p:ph idx="2" type="pic"/>
          </p:nvPr>
        </p:nvSpPr>
        <p:spPr>
          <a:xfrm>
            <a:off x="858211" y="2061788"/>
            <a:ext cx="1019700" cy="1019700"/>
          </a:xfrm>
          <a:prstGeom prst="ellipse">
            <a:avLst/>
          </a:prstGeom>
          <a:noFill/>
          <a:ln>
            <a:noFill/>
          </a:ln>
        </p:spPr>
      </p:sp>
      <p:cxnSp>
        <p:nvCxnSpPr>
          <p:cNvPr id="703" name="Google Shape;703;p78"/>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704" name="Google Shape;704;p78"/>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705" name="Google Shape;705;p78"/>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706" name="Google Shape;706;p78"/>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707" name="Google Shape;707;p78"/>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08" name="Google Shape;708;p78"/>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709" name="Google Shape;709;p78"/>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0" name="Google Shape;710;p78"/>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1" name="Google Shape;711;p78"/>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2" name="Google Shape;712;p78"/>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3" name="Google Shape;713;p78"/>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4" name="Google Shape;714;p78"/>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715" name="Google Shape;715;p78"/>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716" name="Google Shape;716;p78"/>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7" name="Google Shape;717;p78"/>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8" name="Google Shape;718;p78"/>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19" name="Google Shape;719;p78"/>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20" name="Google Shape;720;p78"/>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721" name="Shape 721"/>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723" name="Shape 723"/>
        <p:cNvGrpSpPr/>
        <p:nvPr/>
      </p:nvGrpSpPr>
      <p:grpSpPr>
        <a:xfrm>
          <a:off x="0" y="0"/>
          <a:ext cx="0" cy="0"/>
          <a:chOff x="0" y="0"/>
          <a:chExt cx="0" cy="0"/>
        </a:xfrm>
      </p:grpSpPr>
      <p:sp>
        <p:nvSpPr>
          <p:cNvPr id="724" name="Google Shape;724;p81"/>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25" name="Google Shape;725;p81"/>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26" name="Google Shape;726;p81"/>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27" name="Google Shape;727;p81"/>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728" name="Shape 728"/>
        <p:cNvGrpSpPr/>
        <p:nvPr/>
      </p:nvGrpSpPr>
      <p:grpSpPr>
        <a:xfrm>
          <a:off x="0" y="0"/>
          <a:ext cx="0" cy="0"/>
          <a:chOff x="0" y="0"/>
          <a:chExt cx="0" cy="0"/>
        </a:xfrm>
      </p:grpSpPr>
      <p:sp>
        <p:nvSpPr>
          <p:cNvPr id="729" name="Google Shape;729;p82"/>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30" name="Google Shape;730;p82"/>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31" name="Google Shape;731;p82"/>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32" name="Google Shape;732;p82"/>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733" name="Shape 733"/>
        <p:cNvGrpSpPr/>
        <p:nvPr/>
      </p:nvGrpSpPr>
      <p:grpSpPr>
        <a:xfrm>
          <a:off x="0" y="0"/>
          <a:ext cx="0" cy="0"/>
          <a:chOff x="0" y="0"/>
          <a:chExt cx="0" cy="0"/>
        </a:xfrm>
      </p:grpSpPr>
      <p:sp>
        <p:nvSpPr>
          <p:cNvPr id="734" name="Google Shape;734;p83"/>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35" name="Google Shape;735;p83"/>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36" name="Google Shape;736;p83"/>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37" name="Google Shape;737;p83"/>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38" name="Google Shape;738;p83"/>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39" name="Shape 739"/>
        <p:cNvGrpSpPr/>
        <p:nvPr/>
      </p:nvGrpSpPr>
      <p:grpSpPr>
        <a:xfrm>
          <a:off x="0" y="0"/>
          <a:ext cx="0" cy="0"/>
          <a:chOff x="0" y="0"/>
          <a:chExt cx="0" cy="0"/>
        </a:xfrm>
      </p:grpSpPr>
      <p:sp>
        <p:nvSpPr>
          <p:cNvPr id="740" name="Google Shape;740;p84"/>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1" name="Google Shape;741;p84"/>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42" name="Google Shape;742;p84"/>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3" name="Google Shape;743;p84"/>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44" name="Google Shape;744;p84"/>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45" name="Shape 745"/>
        <p:cNvGrpSpPr/>
        <p:nvPr/>
      </p:nvGrpSpPr>
      <p:grpSpPr>
        <a:xfrm>
          <a:off x="0" y="0"/>
          <a:ext cx="0" cy="0"/>
          <a:chOff x="0" y="0"/>
          <a:chExt cx="0" cy="0"/>
        </a:xfrm>
      </p:grpSpPr>
      <p:sp>
        <p:nvSpPr>
          <p:cNvPr id="746" name="Google Shape;746;p85"/>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47" name="Google Shape;747;p85"/>
          <p:cNvSpPr/>
          <p:nvPr>
            <p:ph idx="2" type="pic"/>
          </p:nvPr>
        </p:nvSpPr>
        <p:spPr>
          <a:xfrm>
            <a:off x="323636" y="2570878"/>
            <a:ext cx="685800" cy="685800"/>
          </a:xfrm>
          <a:prstGeom prst="ellipse">
            <a:avLst/>
          </a:prstGeom>
          <a:noFill/>
          <a:ln>
            <a:noFill/>
          </a:ln>
        </p:spPr>
      </p:sp>
      <p:sp>
        <p:nvSpPr>
          <p:cNvPr id="748" name="Google Shape;748;p85"/>
          <p:cNvSpPr/>
          <p:nvPr>
            <p:ph idx="3" type="pic"/>
          </p:nvPr>
        </p:nvSpPr>
        <p:spPr>
          <a:xfrm>
            <a:off x="2104970" y="2570878"/>
            <a:ext cx="685800" cy="685800"/>
          </a:xfrm>
          <a:prstGeom prst="ellipse">
            <a:avLst/>
          </a:prstGeom>
          <a:noFill/>
          <a:ln>
            <a:noFill/>
          </a:ln>
        </p:spPr>
      </p:sp>
      <p:sp>
        <p:nvSpPr>
          <p:cNvPr id="749" name="Google Shape;749;p85"/>
          <p:cNvSpPr/>
          <p:nvPr>
            <p:ph idx="4" type="pic"/>
          </p:nvPr>
        </p:nvSpPr>
        <p:spPr>
          <a:xfrm>
            <a:off x="3886303" y="2570878"/>
            <a:ext cx="685800" cy="685800"/>
          </a:xfrm>
          <a:prstGeom prst="ellipse">
            <a:avLst/>
          </a:prstGeom>
          <a:noFill/>
          <a:ln>
            <a:noFill/>
          </a:ln>
        </p:spPr>
      </p:sp>
      <p:sp>
        <p:nvSpPr>
          <p:cNvPr id="750" name="Google Shape;750;p85"/>
          <p:cNvSpPr/>
          <p:nvPr>
            <p:ph idx="5" type="pic"/>
          </p:nvPr>
        </p:nvSpPr>
        <p:spPr>
          <a:xfrm>
            <a:off x="5667636" y="2570878"/>
            <a:ext cx="685800" cy="685800"/>
          </a:xfrm>
          <a:prstGeom prst="ellipse">
            <a:avLst/>
          </a:prstGeom>
          <a:noFill/>
          <a:ln>
            <a:noFill/>
          </a:ln>
        </p:spPr>
      </p:sp>
      <p:pic>
        <p:nvPicPr>
          <p:cNvPr id="751" name="Google Shape;751;p85"/>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752" name="Google Shape;752;p85"/>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753" name="Google Shape;753;p85"/>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54" name="Google Shape;754;p85"/>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55" name="Google Shape;755;p85"/>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56" name="Google Shape;756;p85"/>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57" name="Google Shape;757;p85"/>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58" name="Google Shape;758;p85"/>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59" name="Google Shape;759;p85"/>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60" name="Google Shape;760;p85"/>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761" name="Shape 761"/>
        <p:cNvGrpSpPr/>
        <p:nvPr/>
      </p:nvGrpSpPr>
      <p:grpSpPr>
        <a:xfrm>
          <a:off x="0" y="0"/>
          <a:ext cx="0" cy="0"/>
          <a:chOff x="0" y="0"/>
          <a:chExt cx="0" cy="0"/>
        </a:xfrm>
      </p:grpSpPr>
      <p:sp>
        <p:nvSpPr>
          <p:cNvPr id="762" name="Google Shape;762;p86"/>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63" name="Google Shape;763;p86"/>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764" name="Google Shape;764;p86"/>
          <p:cNvSpPr/>
          <p:nvPr>
            <p:ph idx="2" type="pic"/>
          </p:nvPr>
        </p:nvSpPr>
        <p:spPr>
          <a:xfrm>
            <a:off x="323636" y="2170828"/>
            <a:ext cx="925800" cy="925800"/>
          </a:xfrm>
          <a:prstGeom prst="ellipse">
            <a:avLst/>
          </a:prstGeom>
          <a:noFill/>
          <a:ln>
            <a:noFill/>
          </a:ln>
        </p:spPr>
      </p:sp>
      <p:sp>
        <p:nvSpPr>
          <p:cNvPr id="765" name="Google Shape;765;p86"/>
          <p:cNvSpPr/>
          <p:nvPr>
            <p:ph idx="3" type="pic"/>
          </p:nvPr>
        </p:nvSpPr>
        <p:spPr>
          <a:xfrm>
            <a:off x="2447822" y="2170828"/>
            <a:ext cx="925800" cy="925800"/>
          </a:xfrm>
          <a:prstGeom prst="ellipse">
            <a:avLst/>
          </a:prstGeom>
          <a:noFill/>
          <a:ln>
            <a:noFill/>
          </a:ln>
        </p:spPr>
      </p:sp>
      <p:sp>
        <p:nvSpPr>
          <p:cNvPr id="766" name="Google Shape;766;p86"/>
          <p:cNvSpPr/>
          <p:nvPr>
            <p:ph idx="4" type="pic"/>
          </p:nvPr>
        </p:nvSpPr>
        <p:spPr>
          <a:xfrm>
            <a:off x="4572008" y="2170828"/>
            <a:ext cx="925800" cy="925800"/>
          </a:xfrm>
          <a:prstGeom prst="ellipse">
            <a:avLst/>
          </a:prstGeom>
          <a:noFill/>
          <a:ln>
            <a:noFill/>
          </a:ln>
        </p:spPr>
      </p:sp>
      <p:sp>
        <p:nvSpPr>
          <p:cNvPr id="767" name="Google Shape;767;p86"/>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68" name="Google Shape;768;p86"/>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69" name="Google Shape;769;p86"/>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770" name="Google Shape;770;p86"/>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771" name="Google Shape;771;p86"/>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772" name="Google Shape;772;p86"/>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773" name="Google Shape;773;p86"/>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774" name="Google Shape;774;p86"/>
          <p:cNvSpPr/>
          <p:nvPr>
            <p:ph idx="14" type="pic"/>
          </p:nvPr>
        </p:nvSpPr>
        <p:spPr>
          <a:xfrm>
            <a:off x="6696192" y="2170828"/>
            <a:ext cx="925800" cy="925800"/>
          </a:xfrm>
          <a:prstGeom prst="ellipse">
            <a:avLst/>
          </a:prstGeom>
          <a:noFill/>
          <a:ln>
            <a:noFill/>
          </a:ln>
        </p:spPr>
      </p:sp>
      <p:sp>
        <p:nvSpPr>
          <p:cNvPr id="775" name="Google Shape;775;p86"/>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76" name="Google Shape;776;p86"/>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777" name="Google Shape;777;p86"/>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778" name="Google Shape;778;p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779" name="Shape 779"/>
        <p:cNvGrpSpPr/>
        <p:nvPr/>
      </p:nvGrpSpPr>
      <p:grpSpPr>
        <a:xfrm>
          <a:off x="0" y="0"/>
          <a:ext cx="0" cy="0"/>
          <a:chOff x="0" y="0"/>
          <a:chExt cx="0" cy="0"/>
        </a:xfrm>
      </p:grpSpPr>
      <p:sp>
        <p:nvSpPr>
          <p:cNvPr id="780" name="Google Shape;780;p87"/>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81" name="Google Shape;781;p87"/>
          <p:cNvSpPr/>
          <p:nvPr>
            <p:ph idx="2" type="pic"/>
          </p:nvPr>
        </p:nvSpPr>
        <p:spPr>
          <a:xfrm>
            <a:off x="323636" y="1755197"/>
            <a:ext cx="925800" cy="925800"/>
          </a:xfrm>
          <a:prstGeom prst="ellipse">
            <a:avLst/>
          </a:prstGeom>
          <a:noFill/>
          <a:ln>
            <a:noFill/>
          </a:ln>
        </p:spPr>
      </p:sp>
      <p:sp>
        <p:nvSpPr>
          <p:cNvPr id="782" name="Google Shape;782;p87"/>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783" name="Google Shape;783;p87"/>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784" name="Google Shape;784;p8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85" name="Google Shape;785;p87"/>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786" name="Google Shape;786;p87"/>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87" name="Google Shape;787;p87"/>
          <p:cNvSpPr/>
          <p:nvPr>
            <p:ph idx="6" type="pic"/>
          </p:nvPr>
        </p:nvSpPr>
        <p:spPr>
          <a:xfrm>
            <a:off x="323636" y="3128963"/>
            <a:ext cx="925800" cy="925800"/>
          </a:xfrm>
          <a:prstGeom prst="ellipse">
            <a:avLst/>
          </a:prstGeom>
          <a:noFill/>
          <a:ln>
            <a:noFill/>
          </a:ln>
        </p:spPr>
      </p:sp>
      <p:sp>
        <p:nvSpPr>
          <p:cNvPr id="788" name="Google Shape;788;p87"/>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789" name="Google Shape;789;p87"/>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90" name="Google Shape;790;p87"/>
          <p:cNvSpPr/>
          <p:nvPr>
            <p:ph idx="9" type="pic"/>
          </p:nvPr>
        </p:nvSpPr>
        <p:spPr>
          <a:xfrm>
            <a:off x="4571995" y="1755197"/>
            <a:ext cx="925800" cy="925800"/>
          </a:xfrm>
          <a:prstGeom prst="ellipse">
            <a:avLst/>
          </a:prstGeom>
          <a:noFill/>
          <a:ln>
            <a:noFill/>
          </a:ln>
        </p:spPr>
      </p:sp>
      <p:sp>
        <p:nvSpPr>
          <p:cNvPr id="791" name="Google Shape;791;p87"/>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792" name="Google Shape;792;p87"/>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93" name="Google Shape;793;p87"/>
          <p:cNvSpPr/>
          <p:nvPr>
            <p:ph idx="15" type="pic"/>
          </p:nvPr>
        </p:nvSpPr>
        <p:spPr>
          <a:xfrm>
            <a:off x="4571995" y="3128963"/>
            <a:ext cx="925800" cy="925800"/>
          </a:xfrm>
          <a:prstGeom prst="ellipse">
            <a:avLst/>
          </a:prstGeom>
          <a:noFill/>
          <a:ln>
            <a:noFill/>
          </a:ln>
        </p:spPr>
      </p:sp>
      <p:sp>
        <p:nvSpPr>
          <p:cNvPr id="794" name="Google Shape;794;p87"/>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795" name="Google Shape;795;p87"/>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796" name="Google Shape;796;p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797" name="Shape 797"/>
        <p:cNvGrpSpPr/>
        <p:nvPr/>
      </p:nvGrpSpPr>
      <p:grpSpPr>
        <a:xfrm>
          <a:off x="0" y="0"/>
          <a:ext cx="0" cy="0"/>
          <a:chOff x="0" y="0"/>
          <a:chExt cx="0" cy="0"/>
        </a:xfrm>
      </p:grpSpPr>
      <p:sp>
        <p:nvSpPr>
          <p:cNvPr id="798" name="Google Shape;798;p88"/>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799" name="Google Shape;799;p88"/>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00" name="Google Shape;800;p88"/>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01" name="Google Shape;801;p88"/>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02" name="Google Shape;802;p88"/>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03" name="Google Shape;803;p88"/>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04" name="Google Shape;804;p88"/>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05" name="Google Shape;805;p88"/>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06" name="Google Shape;806;p88"/>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07" name="Google Shape;807;p88"/>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08" name="Google Shape;808;p88"/>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09" name="Google Shape;809;p8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10" name="Google Shape;810;p88"/>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811" name="Google Shape;811;p88"/>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12" name="Google Shape;812;p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13" name="Google Shape;813;p88"/>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14" name="Google Shape;814;p88"/>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15" name="Google Shape;815;p88"/>
          <p:cNvSpPr/>
          <p:nvPr>
            <p:ph idx="17" type="pic"/>
          </p:nvPr>
        </p:nvSpPr>
        <p:spPr>
          <a:xfrm>
            <a:off x="323636" y="1755197"/>
            <a:ext cx="925800" cy="925800"/>
          </a:xfrm>
          <a:prstGeom prst="ellipse">
            <a:avLst/>
          </a:prstGeom>
          <a:noFill/>
          <a:ln>
            <a:noFill/>
          </a:ln>
        </p:spPr>
      </p:sp>
      <p:sp>
        <p:nvSpPr>
          <p:cNvPr id="816" name="Google Shape;816;p88"/>
          <p:cNvSpPr/>
          <p:nvPr>
            <p:ph idx="18" type="pic"/>
          </p:nvPr>
        </p:nvSpPr>
        <p:spPr>
          <a:xfrm>
            <a:off x="323636" y="3127659"/>
            <a:ext cx="925800" cy="925800"/>
          </a:xfrm>
          <a:prstGeom prst="ellipse">
            <a:avLst/>
          </a:prstGeom>
          <a:noFill/>
          <a:ln>
            <a:noFill/>
          </a:ln>
        </p:spPr>
      </p:sp>
      <p:sp>
        <p:nvSpPr>
          <p:cNvPr id="817" name="Google Shape;817;p88"/>
          <p:cNvSpPr/>
          <p:nvPr>
            <p:ph idx="19" type="pic"/>
          </p:nvPr>
        </p:nvSpPr>
        <p:spPr>
          <a:xfrm>
            <a:off x="3223889" y="1755197"/>
            <a:ext cx="925800" cy="925800"/>
          </a:xfrm>
          <a:prstGeom prst="ellipse">
            <a:avLst/>
          </a:prstGeom>
          <a:noFill/>
          <a:ln>
            <a:noFill/>
          </a:ln>
        </p:spPr>
      </p:sp>
      <p:sp>
        <p:nvSpPr>
          <p:cNvPr id="818" name="Google Shape;818;p88"/>
          <p:cNvSpPr/>
          <p:nvPr>
            <p:ph idx="20" type="pic"/>
          </p:nvPr>
        </p:nvSpPr>
        <p:spPr>
          <a:xfrm>
            <a:off x="3223889" y="3127659"/>
            <a:ext cx="925800" cy="925800"/>
          </a:xfrm>
          <a:prstGeom prst="ellipse">
            <a:avLst/>
          </a:prstGeom>
          <a:noFill/>
          <a:ln>
            <a:noFill/>
          </a:ln>
        </p:spPr>
      </p:sp>
      <p:sp>
        <p:nvSpPr>
          <p:cNvPr id="819" name="Google Shape;819;p88"/>
          <p:cNvSpPr/>
          <p:nvPr>
            <p:ph idx="21" type="pic"/>
          </p:nvPr>
        </p:nvSpPr>
        <p:spPr>
          <a:xfrm>
            <a:off x="6124142" y="1755197"/>
            <a:ext cx="925800" cy="925800"/>
          </a:xfrm>
          <a:prstGeom prst="ellipse">
            <a:avLst/>
          </a:prstGeom>
          <a:noFill/>
          <a:ln>
            <a:noFill/>
          </a:ln>
        </p:spPr>
      </p:sp>
      <p:sp>
        <p:nvSpPr>
          <p:cNvPr id="820" name="Google Shape;820;p88"/>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821" name="Shape 821"/>
        <p:cNvGrpSpPr/>
        <p:nvPr/>
      </p:nvGrpSpPr>
      <p:grpSpPr>
        <a:xfrm>
          <a:off x="0" y="0"/>
          <a:ext cx="0" cy="0"/>
          <a:chOff x="0" y="0"/>
          <a:chExt cx="0" cy="0"/>
        </a:xfrm>
      </p:grpSpPr>
      <p:sp>
        <p:nvSpPr>
          <p:cNvPr id="822" name="Google Shape;822;p89"/>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23" name="Google Shape;823;p89"/>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824" name="Google Shape;824;p89"/>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825" name="Google Shape;825;p89"/>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826" name="Google Shape;826;p8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27" name="Google Shape;827;p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828" name="Shape 828"/>
        <p:cNvGrpSpPr/>
        <p:nvPr/>
      </p:nvGrpSpPr>
      <p:grpSpPr>
        <a:xfrm>
          <a:off x="0" y="0"/>
          <a:ext cx="0" cy="0"/>
          <a:chOff x="0" y="0"/>
          <a:chExt cx="0" cy="0"/>
        </a:xfrm>
      </p:grpSpPr>
      <p:sp>
        <p:nvSpPr>
          <p:cNvPr id="829" name="Google Shape;829;p90"/>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30" name="Google Shape;830;p9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31" name="Google Shape;831;p90"/>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832" name="Google Shape;832;p9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33" name="Google Shape;833;p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34" name="Google Shape;834;p90"/>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835" name="Shape 835"/>
        <p:cNvGrpSpPr/>
        <p:nvPr/>
      </p:nvGrpSpPr>
      <p:grpSpPr>
        <a:xfrm>
          <a:off x="0" y="0"/>
          <a:ext cx="0" cy="0"/>
          <a:chOff x="0" y="0"/>
          <a:chExt cx="0" cy="0"/>
        </a:xfrm>
      </p:grpSpPr>
      <p:sp>
        <p:nvSpPr>
          <p:cNvPr id="836" name="Google Shape;836;p91"/>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37" name="Google Shape;837;p91"/>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838" name="Google Shape;838;p91"/>
          <p:cNvSpPr/>
          <p:nvPr>
            <p:ph idx="2" type="pic"/>
          </p:nvPr>
        </p:nvSpPr>
        <p:spPr>
          <a:xfrm>
            <a:off x="94" y="0"/>
            <a:ext cx="3507900" cy="5143500"/>
          </a:xfrm>
          <a:prstGeom prst="rect">
            <a:avLst/>
          </a:prstGeom>
          <a:noFill/>
          <a:ln>
            <a:noFill/>
          </a:ln>
        </p:spPr>
      </p:sp>
      <p:pic>
        <p:nvPicPr>
          <p:cNvPr id="839" name="Google Shape;839;p9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40" name="Google Shape;840;p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41" name="Google Shape;841;p91"/>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842" name="Google Shape;842;p91"/>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43" name="Google Shape;843;p91"/>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844" name="Shape 844"/>
        <p:cNvGrpSpPr/>
        <p:nvPr/>
      </p:nvGrpSpPr>
      <p:grpSpPr>
        <a:xfrm>
          <a:off x="0" y="0"/>
          <a:ext cx="0" cy="0"/>
          <a:chOff x="0" y="0"/>
          <a:chExt cx="0" cy="0"/>
        </a:xfrm>
      </p:grpSpPr>
      <p:sp>
        <p:nvSpPr>
          <p:cNvPr id="845" name="Google Shape;845;p92"/>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46" name="Google Shape;846;p92"/>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47" name="Google Shape;847;p92"/>
          <p:cNvSpPr/>
          <p:nvPr>
            <p:ph idx="2" type="pic"/>
          </p:nvPr>
        </p:nvSpPr>
        <p:spPr>
          <a:xfrm>
            <a:off x="329153" y="1153500"/>
            <a:ext cx="1631400" cy="2232300"/>
          </a:xfrm>
          <a:prstGeom prst="rect">
            <a:avLst/>
          </a:prstGeom>
          <a:noFill/>
          <a:ln>
            <a:noFill/>
          </a:ln>
        </p:spPr>
      </p:sp>
      <p:pic>
        <p:nvPicPr>
          <p:cNvPr id="848" name="Google Shape;848;p9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49" name="Google Shape;849;p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50" name="Google Shape;850;p92"/>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51" name="Google Shape;851;p92"/>
          <p:cNvSpPr/>
          <p:nvPr>
            <p:ph idx="4" type="pic"/>
          </p:nvPr>
        </p:nvSpPr>
        <p:spPr>
          <a:xfrm>
            <a:off x="2613882" y="1153500"/>
            <a:ext cx="1631400" cy="2232300"/>
          </a:xfrm>
          <a:prstGeom prst="rect">
            <a:avLst/>
          </a:prstGeom>
          <a:noFill/>
          <a:ln>
            <a:noFill/>
          </a:ln>
        </p:spPr>
      </p:sp>
      <p:sp>
        <p:nvSpPr>
          <p:cNvPr id="852" name="Google Shape;852;p92"/>
          <p:cNvSpPr/>
          <p:nvPr>
            <p:ph idx="5" type="pic"/>
          </p:nvPr>
        </p:nvSpPr>
        <p:spPr>
          <a:xfrm>
            <a:off x="4898612" y="1153500"/>
            <a:ext cx="1631400" cy="2232300"/>
          </a:xfrm>
          <a:prstGeom prst="rect">
            <a:avLst/>
          </a:prstGeom>
          <a:noFill/>
          <a:ln>
            <a:noFill/>
          </a:ln>
        </p:spPr>
      </p:sp>
      <p:sp>
        <p:nvSpPr>
          <p:cNvPr id="853" name="Google Shape;853;p92"/>
          <p:cNvSpPr/>
          <p:nvPr>
            <p:ph idx="6" type="pic"/>
          </p:nvPr>
        </p:nvSpPr>
        <p:spPr>
          <a:xfrm>
            <a:off x="7183342" y="1153500"/>
            <a:ext cx="1631400" cy="2232300"/>
          </a:xfrm>
          <a:prstGeom prst="rect">
            <a:avLst/>
          </a:prstGeom>
          <a:noFill/>
          <a:ln>
            <a:noFill/>
          </a:ln>
        </p:spPr>
      </p:sp>
      <p:sp>
        <p:nvSpPr>
          <p:cNvPr id="854" name="Google Shape;854;p92"/>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55" name="Google Shape;855;p92"/>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56" name="Google Shape;856;p92"/>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57" name="Google Shape;857;p92"/>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58" name="Google Shape;858;p92"/>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59" name="Google Shape;859;p92"/>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860" name="Shape 860"/>
        <p:cNvGrpSpPr/>
        <p:nvPr/>
      </p:nvGrpSpPr>
      <p:grpSpPr>
        <a:xfrm>
          <a:off x="0" y="0"/>
          <a:ext cx="0" cy="0"/>
          <a:chOff x="0" y="0"/>
          <a:chExt cx="0" cy="0"/>
        </a:xfrm>
      </p:grpSpPr>
      <p:sp>
        <p:nvSpPr>
          <p:cNvPr id="861" name="Google Shape;861;p93"/>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62" name="Google Shape;862;p93"/>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863" name="Google Shape;863;p9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64" name="Google Shape;864;p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865" name="Shape 865"/>
        <p:cNvGrpSpPr/>
        <p:nvPr/>
      </p:nvGrpSpPr>
      <p:grpSpPr>
        <a:xfrm>
          <a:off x="0" y="0"/>
          <a:ext cx="0" cy="0"/>
          <a:chOff x="0" y="0"/>
          <a:chExt cx="0" cy="0"/>
        </a:xfrm>
      </p:grpSpPr>
      <p:pic>
        <p:nvPicPr>
          <p:cNvPr id="866" name="Google Shape;866;p9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67" name="Google Shape;867;p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68" name="Google Shape;868;p94"/>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869" name="Google Shape;869;p94"/>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870" name="Google Shape;870;p94"/>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871" name="Shape 871"/>
        <p:cNvGrpSpPr/>
        <p:nvPr/>
      </p:nvGrpSpPr>
      <p:grpSpPr>
        <a:xfrm>
          <a:off x="0" y="0"/>
          <a:ext cx="0" cy="0"/>
          <a:chOff x="0" y="0"/>
          <a:chExt cx="0" cy="0"/>
        </a:xfrm>
      </p:grpSpPr>
      <p:sp>
        <p:nvSpPr>
          <p:cNvPr id="872" name="Google Shape;872;p95"/>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73" name="Google Shape;873;p9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74" name="Google Shape;874;p95"/>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875" name="Google Shape;875;p95"/>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876" name="Google Shape;876;p9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77" name="Google Shape;877;p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78" name="Google Shape;878;p95"/>
          <p:cNvSpPr/>
          <p:nvPr>
            <p:ph idx="3" type="pic"/>
          </p:nvPr>
        </p:nvSpPr>
        <p:spPr>
          <a:xfrm>
            <a:off x="5169319" y="3261098"/>
            <a:ext cx="926700" cy="926700"/>
          </a:xfrm>
          <a:prstGeom prst="ellipse">
            <a:avLst/>
          </a:prstGeom>
          <a:noFill/>
          <a:ln>
            <a:noFill/>
          </a:ln>
        </p:spPr>
      </p:sp>
      <p:sp>
        <p:nvSpPr>
          <p:cNvPr id="879" name="Google Shape;879;p95"/>
          <p:cNvSpPr/>
          <p:nvPr>
            <p:ph idx="4" type="pic"/>
          </p:nvPr>
        </p:nvSpPr>
        <p:spPr>
          <a:xfrm>
            <a:off x="5169319" y="1887348"/>
            <a:ext cx="926700" cy="926700"/>
          </a:xfrm>
          <a:prstGeom prst="ellipse">
            <a:avLst/>
          </a:prstGeom>
          <a:noFill/>
          <a:ln>
            <a:noFill/>
          </a:ln>
        </p:spPr>
      </p:sp>
      <p:sp>
        <p:nvSpPr>
          <p:cNvPr id="880" name="Google Shape;880;p95"/>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81" name="Google Shape;881;p95"/>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82" name="Google Shape;882;p95"/>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83" name="Google Shape;883;p95"/>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884" name="Shape 884"/>
        <p:cNvGrpSpPr/>
        <p:nvPr/>
      </p:nvGrpSpPr>
      <p:grpSpPr>
        <a:xfrm>
          <a:off x="0" y="0"/>
          <a:ext cx="0" cy="0"/>
          <a:chOff x="0" y="0"/>
          <a:chExt cx="0" cy="0"/>
        </a:xfrm>
      </p:grpSpPr>
      <p:pic>
        <p:nvPicPr>
          <p:cNvPr id="885" name="Google Shape;885;p96"/>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886" name="Google Shape;886;p96"/>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87" name="Google Shape;887;p96"/>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888" name="Google Shape;888;p96"/>
          <p:cNvSpPr/>
          <p:nvPr>
            <p:ph idx="2" type="pic"/>
          </p:nvPr>
        </p:nvSpPr>
        <p:spPr>
          <a:xfrm>
            <a:off x="4030605" y="729563"/>
            <a:ext cx="5287800" cy="3656700"/>
          </a:xfrm>
          <a:prstGeom prst="roundRect">
            <a:avLst>
              <a:gd fmla="val 858" name="adj"/>
            </a:avLst>
          </a:prstGeom>
          <a:noFill/>
          <a:ln>
            <a:noFill/>
          </a:ln>
        </p:spPr>
      </p:sp>
      <p:pic>
        <p:nvPicPr>
          <p:cNvPr id="889" name="Google Shape;889;p96"/>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90" name="Google Shape;890;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891" name="Shape 891"/>
        <p:cNvGrpSpPr/>
        <p:nvPr/>
      </p:nvGrpSpPr>
      <p:grpSpPr>
        <a:xfrm>
          <a:off x="0" y="0"/>
          <a:ext cx="0" cy="0"/>
          <a:chOff x="0" y="0"/>
          <a:chExt cx="0" cy="0"/>
        </a:xfrm>
      </p:grpSpPr>
      <p:sp>
        <p:nvSpPr>
          <p:cNvPr id="892" name="Google Shape;892;p97"/>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893" name="Google Shape;893;p9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94" name="Google Shape;894;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95" name="Google Shape;895;p9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96" name="Google Shape;896;p9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897" name="Google Shape;897;p97"/>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898" name="Google Shape;898;p97"/>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899" name="Shape 899"/>
        <p:cNvGrpSpPr/>
        <p:nvPr/>
      </p:nvGrpSpPr>
      <p:grpSpPr>
        <a:xfrm>
          <a:off x="0" y="0"/>
          <a:ext cx="0" cy="0"/>
          <a:chOff x="0" y="0"/>
          <a:chExt cx="0" cy="0"/>
        </a:xfrm>
      </p:grpSpPr>
      <p:sp>
        <p:nvSpPr>
          <p:cNvPr id="900" name="Google Shape;900;p98"/>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01" name="Google Shape;901;p98"/>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02" name="Google Shape;902;p98"/>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03" name="Google Shape;903;p98"/>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04" name="Google Shape;904;p98"/>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905" name="Google Shape;905;p9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06" name="Google Shape;906;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907" name="Google Shape;907;p98"/>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908" name="Google Shape;908;p98"/>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909" name="Shape 909"/>
        <p:cNvGrpSpPr/>
        <p:nvPr/>
      </p:nvGrpSpPr>
      <p:grpSpPr>
        <a:xfrm>
          <a:off x="0" y="0"/>
          <a:ext cx="0" cy="0"/>
          <a:chOff x="0" y="0"/>
          <a:chExt cx="0" cy="0"/>
        </a:xfrm>
      </p:grpSpPr>
      <p:sp>
        <p:nvSpPr>
          <p:cNvPr id="910" name="Google Shape;910;p9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1" name="Google Shape;911;p9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12" name="Google Shape;912;p9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13" name="Google Shape;913;p9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14" name="Google Shape;914;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915" name="Google Shape;915;p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16" name="Google Shape;916;p99"/>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17" name="Google Shape;917;p99"/>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18" name="Google Shape;918;p99"/>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19" name="Google Shape;919;p99"/>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20" name="Google Shape;920;p99"/>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21" name="Google Shape;921;p99"/>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22" name="Google Shape;922;p99"/>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23" name="Google Shape;923;p99"/>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924" name="Shape 924"/>
        <p:cNvGrpSpPr/>
        <p:nvPr/>
      </p:nvGrpSpPr>
      <p:grpSpPr>
        <a:xfrm>
          <a:off x="0" y="0"/>
          <a:ext cx="0" cy="0"/>
          <a:chOff x="0" y="0"/>
          <a:chExt cx="0" cy="0"/>
        </a:xfrm>
      </p:grpSpPr>
      <p:pic>
        <p:nvPicPr>
          <p:cNvPr id="925" name="Google Shape;925;p10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26" name="Google Shape;926;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927" name="Shape 927"/>
        <p:cNvGrpSpPr/>
        <p:nvPr/>
      </p:nvGrpSpPr>
      <p:grpSpPr>
        <a:xfrm>
          <a:off x="0" y="0"/>
          <a:ext cx="0" cy="0"/>
          <a:chOff x="0" y="0"/>
          <a:chExt cx="0" cy="0"/>
        </a:xfrm>
      </p:grpSpPr>
      <p:sp>
        <p:nvSpPr>
          <p:cNvPr id="928" name="Google Shape;928;p101"/>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29" name="Google Shape;929;p101"/>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30" name="Google Shape;930;p101"/>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31" name="Google Shape;931;p101"/>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32" name="Google Shape;932;p101"/>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33" name="Google Shape;933;p101"/>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34" name="Google Shape;934;p101"/>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35" name="Google Shape;935;p101"/>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36" name="Google Shape;936;p101"/>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937" name="Google Shape;937;p10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38" name="Google Shape;938;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939" name="Shape 939"/>
        <p:cNvGrpSpPr/>
        <p:nvPr/>
      </p:nvGrpSpPr>
      <p:grpSpPr>
        <a:xfrm>
          <a:off x="0" y="0"/>
          <a:ext cx="0" cy="0"/>
          <a:chOff x="0" y="0"/>
          <a:chExt cx="0" cy="0"/>
        </a:xfrm>
      </p:grpSpPr>
      <p:sp>
        <p:nvSpPr>
          <p:cNvPr id="940" name="Google Shape;940;p102"/>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41" name="Google Shape;941;p102"/>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42" name="Google Shape;942;p102"/>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43" name="Google Shape;943;p102"/>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44" name="Google Shape;944;p102"/>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945" name="Google Shape;945;p10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46" name="Google Shape;946;p1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theme" Target="../theme/theme5.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7.xml"/><Relationship Id="rId42" Type="http://schemas.openxmlformats.org/officeDocument/2006/relationships/slideLayout" Target="../slideLayouts/slideLayout119.xml"/><Relationship Id="rId41" Type="http://schemas.openxmlformats.org/officeDocument/2006/relationships/slideLayout" Target="../slideLayouts/slideLayout118.xml"/><Relationship Id="rId44" Type="http://schemas.openxmlformats.org/officeDocument/2006/relationships/slideLayout" Target="../slideLayouts/slideLayout121.xml"/><Relationship Id="rId43" Type="http://schemas.openxmlformats.org/officeDocument/2006/relationships/slideLayout" Target="../slideLayouts/slideLayout120.xml"/><Relationship Id="rId46" Type="http://schemas.openxmlformats.org/officeDocument/2006/relationships/slideLayout" Target="../slideLayouts/slideLayout123.xml"/><Relationship Id="rId45" Type="http://schemas.openxmlformats.org/officeDocument/2006/relationships/slideLayout" Target="../slideLayouts/slideLayout122.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48" Type="http://schemas.openxmlformats.org/officeDocument/2006/relationships/slideLayout" Target="../slideLayouts/slideLayout125.xml"/><Relationship Id="rId47" Type="http://schemas.openxmlformats.org/officeDocument/2006/relationships/slideLayout" Target="../slideLayouts/slideLayout124.xml"/><Relationship Id="rId49" Type="http://schemas.openxmlformats.org/officeDocument/2006/relationships/slideLayout" Target="../slideLayouts/slideLayout12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31" Type="http://schemas.openxmlformats.org/officeDocument/2006/relationships/slideLayout" Target="../slideLayouts/slideLayout108.xml"/><Relationship Id="rId30" Type="http://schemas.openxmlformats.org/officeDocument/2006/relationships/slideLayout" Target="../slideLayouts/slideLayout107.xml"/><Relationship Id="rId33" Type="http://schemas.openxmlformats.org/officeDocument/2006/relationships/slideLayout" Target="../slideLayouts/slideLayout110.xml"/><Relationship Id="rId32" Type="http://schemas.openxmlformats.org/officeDocument/2006/relationships/slideLayout" Target="../slideLayouts/slideLayout109.xml"/><Relationship Id="rId35" Type="http://schemas.openxmlformats.org/officeDocument/2006/relationships/slideLayout" Target="../slideLayouts/slideLayout112.xml"/><Relationship Id="rId34" Type="http://schemas.openxmlformats.org/officeDocument/2006/relationships/slideLayout" Target="../slideLayouts/slideLayout111.xml"/><Relationship Id="rId37" Type="http://schemas.openxmlformats.org/officeDocument/2006/relationships/slideLayout" Target="../slideLayouts/slideLayout114.xml"/><Relationship Id="rId36" Type="http://schemas.openxmlformats.org/officeDocument/2006/relationships/slideLayout" Target="../slideLayouts/slideLayout113.xml"/><Relationship Id="rId39" Type="http://schemas.openxmlformats.org/officeDocument/2006/relationships/slideLayout" Target="../slideLayouts/slideLayout116.xml"/><Relationship Id="rId38" Type="http://schemas.openxmlformats.org/officeDocument/2006/relationships/slideLayout" Target="../slideLayouts/slideLayout115.xml"/><Relationship Id="rId62" Type="http://schemas.openxmlformats.org/officeDocument/2006/relationships/slideLayout" Target="../slideLayouts/slideLayout139.xml"/><Relationship Id="rId61" Type="http://schemas.openxmlformats.org/officeDocument/2006/relationships/slideLayout" Target="../slideLayouts/slideLayout138.xml"/><Relationship Id="rId20" Type="http://schemas.openxmlformats.org/officeDocument/2006/relationships/slideLayout" Target="../slideLayouts/slideLayout97.xml"/><Relationship Id="rId64" Type="http://schemas.openxmlformats.org/officeDocument/2006/relationships/slideLayout" Target="../slideLayouts/slideLayout141.xml"/><Relationship Id="rId63" Type="http://schemas.openxmlformats.org/officeDocument/2006/relationships/slideLayout" Target="../slideLayouts/slideLayout140.xml"/><Relationship Id="rId22" Type="http://schemas.openxmlformats.org/officeDocument/2006/relationships/slideLayout" Target="../slideLayouts/slideLayout99.xml"/><Relationship Id="rId66" Type="http://schemas.openxmlformats.org/officeDocument/2006/relationships/theme" Target="../theme/theme3.xml"/><Relationship Id="rId21" Type="http://schemas.openxmlformats.org/officeDocument/2006/relationships/slideLayout" Target="../slideLayouts/slideLayout98.xml"/><Relationship Id="rId65" Type="http://schemas.openxmlformats.org/officeDocument/2006/relationships/slideLayout" Target="../slideLayouts/slideLayout142.xml"/><Relationship Id="rId24" Type="http://schemas.openxmlformats.org/officeDocument/2006/relationships/slideLayout" Target="../slideLayouts/slideLayout101.xml"/><Relationship Id="rId23" Type="http://schemas.openxmlformats.org/officeDocument/2006/relationships/slideLayout" Target="../slideLayouts/slideLayout100.xml"/><Relationship Id="rId60" Type="http://schemas.openxmlformats.org/officeDocument/2006/relationships/slideLayout" Target="../slideLayouts/slideLayout137.xml"/><Relationship Id="rId26" Type="http://schemas.openxmlformats.org/officeDocument/2006/relationships/slideLayout" Target="../slideLayouts/slideLayout103.xml"/><Relationship Id="rId25" Type="http://schemas.openxmlformats.org/officeDocument/2006/relationships/slideLayout" Target="../slideLayouts/slideLayout102.xml"/><Relationship Id="rId28" Type="http://schemas.openxmlformats.org/officeDocument/2006/relationships/slideLayout" Target="../slideLayouts/slideLayout105.xml"/><Relationship Id="rId27" Type="http://schemas.openxmlformats.org/officeDocument/2006/relationships/slideLayout" Target="../slideLayouts/slideLayout104.xml"/><Relationship Id="rId29" Type="http://schemas.openxmlformats.org/officeDocument/2006/relationships/slideLayout" Target="../slideLayouts/slideLayout106.xml"/><Relationship Id="rId51" Type="http://schemas.openxmlformats.org/officeDocument/2006/relationships/slideLayout" Target="../slideLayouts/slideLayout128.xml"/><Relationship Id="rId50" Type="http://schemas.openxmlformats.org/officeDocument/2006/relationships/slideLayout" Target="../slideLayouts/slideLayout127.xml"/><Relationship Id="rId53" Type="http://schemas.openxmlformats.org/officeDocument/2006/relationships/slideLayout" Target="../slideLayouts/slideLayout130.xml"/><Relationship Id="rId52" Type="http://schemas.openxmlformats.org/officeDocument/2006/relationships/slideLayout" Target="../slideLayouts/slideLayout129.xml"/><Relationship Id="rId11" Type="http://schemas.openxmlformats.org/officeDocument/2006/relationships/slideLayout" Target="../slideLayouts/slideLayout88.xml"/><Relationship Id="rId55" Type="http://schemas.openxmlformats.org/officeDocument/2006/relationships/slideLayout" Target="../slideLayouts/slideLayout132.xml"/><Relationship Id="rId10" Type="http://schemas.openxmlformats.org/officeDocument/2006/relationships/slideLayout" Target="../slideLayouts/slideLayout87.xml"/><Relationship Id="rId54" Type="http://schemas.openxmlformats.org/officeDocument/2006/relationships/slideLayout" Target="../slideLayouts/slideLayout131.xml"/><Relationship Id="rId13" Type="http://schemas.openxmlformats.org/officeDocument/2006/relationships/slideLayout" Target="../slideLayouts/slideLayout90.xml"/><Relationship Id="rId57" Type="http://schemas.openxmlformats.org/officeDocument/2006/relationships/slideLayout" Target="../slideLayouts/slideLayout134.xml"/><Relationship Id="rId12" Type="http://schemas.openxmlformats.org/officeDocument/2006/relationships/slideLayout" Target="../slideLayouts/slideLayout89.xml"/><Relationship Id="rId56" Type="http://schemas.openxmlformats.org/officeDocument/2006/relationships/slideLayout" Target="../slideLayouts/slideLayout133.xml"/><Relationship Id="rId15" Type="http://schemas.openxmlformats.org/officeDocument/2006/relationships/slideLayout" Target="../slideLayouts/slideLayout92.xml"/><Relationship Id="rId59" Type="http://schemas.openxmlformats.org/officeDocument/2006/relationships/slideLayout" Target="../slideLayouts/slideLayout136.xml"/><Relationship Id="rId14" Type="http://schemas.openxmlformats.org/officeDocument/2006/relationships/slideLayout" Target="../slideLayouts/slideLayout91.xml"/><Relationship Id="rId58" Type="http://schemas.openxmlformats.org/officeDocument/2006/relationships/slideLayout" Target="../slideLayouts/slideLayout135.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82.xml"/><Relationship Id="rId42" Type="http://schemas.openxmlformats.org/officeDocument/2006/relationships/slideLayout" Target="../slideLayouts/slideLayout184.xml"/><Relationship Id="rId41" Type="http://schemas.openxmlformats.org/officeDocument/2006/relationships/slideLayout" Target="../slideLayouts/slideLayout183.xml"/><Relationship Id="rId44" Type="http://schemas.openxmlformats.org/officeDocument/2006/relationships/slideLayout" Target="../slideLayouts/slideLayout186.xml"/><Relationship Id="rId43" Type="http://schemas.openxmlformats.org/officeDocument/2006/relationships/slideLayout" Target="../slideLayouts/slideLayout185.xml"/><Relationship Id="rId46" Type="http://schemas.openxmlformats.org/officeDocument/2006/relationships/slideLayout" Target="../slideLayouts/slideLayout188.xml"/><Relationship Id="rId45" Type="http://schemas.openxmlformats.org/officeDocument/2006/relationships/slideLayout" Target="../slideLayouts/slideLayout187.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48" Type="http://schemas.openxmlformats.org/officeDocument/2006/relationships/slideLayout" Target="../slideLayouts/slideLayout190.xml"/><Relationship Id="rId47" Type="http://schemas.openxmlformats.org/officeDocument/2006/relationships/slideLayout" Target="../slideLayouts/slideLayout189.xml"/><Relationship Id="rId49" Type="http://schemas.openxmlformats.org/officeDocument/2006/relationships/slideLayout" Target="../slideLayouts/slideLayout19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73" Type="http://schemas.openxmlformats.org/officeDocument/2006/relationships/slideLayout" Target="../slideLayouts/slideLayout215.xml"/><Relationship Id="rId72" Type="http://schemas.openxmlformats.org/officeDocument/2006/relationships/slideLayout" Target="../slideLayouts/slideLayout214.xml"/><Relationship Id="rId31" Type="http://schemas.openxmlformats.org/officeDocument/2006/relationships/slideLayout" Target="../slideLayouts/slideLayout173.xml"/><Relationship Id="rId75" Type="http://schemas.openxmlformats.org/officeDocument/2006/relationships/theme" Target="../theme/theme4.xml"/><Relationship Id="rId30" Type="http://schemas.openxmlformats.org/officeDocument/2006/relationships/slideLayout" Target="../slideLayouts/slideLayout172.xml"/><Relationship Id="rId74" Type="http://schemas.openxmlformats.org/officeDocument/2006/relationships/slideLayout" Target="../slideLayouts/slideLayout216.xml"/><Relationship Id="rId33" Type="http://schemas.openxmlformats.org/officeDocument/2006/relationships/slideLayout" Target="../slideLayouts/slideLayout175.xml"/><Relationship Id="rId32" Type="http://schemas.openxmlformats.org/officeDocument/2006/relationships/slideLayout" Target="../slideLayouts/slideLayout174.xml"/><Relationship Id="rId35" Type="http://schemas.openxmlformats.org/officeDocument/2006/relationships/slideLayout" Target="../slideLayouts/slideLayout177.xml"/><Relationship Id="rId34" Type="http://schemas.openxmlformats.org/officeDocument/2006/relationships/slideLayout" Target="../slideLayouts/slideLayout176.xml"/><Relationship Id="rId71" Type="http://schemas.openxmlformats.org/officeDocument/2006/relationships/slideLayout" Target="../slideLayouts/slideLayout213.xml"/><Relationship Id="rId70" Type="http://schemas.openxmlformats.org/officeDocument/2006/relationships/slideLayout" Target="../slideLayouts/slideLayout212.xml"/><Relationship Id="rId37" Type="http://schemas.openxmlformats.org/officeDocument/2006/relationships/slideLayout" Target="../slideLayouts/slideLayout179.xml"/><Relationship Id="rId36" Type="http://schemas.openxmlformats.org/officeDocument/2006/relationships/slideLayout" Target="../slideLayouts/slideLayout178.xml"/><Relationship Id="rId39" Type="http://schemas.openxmlformats.org/officeDocument/2006/relationships/slideLayout" Target="../slideLayouts/slideLayout181.xml"/><Relationship Id="rId38" Type="http://schemas.openxmlformats.org/officeDocument/2006/relationships/slideLayout" Target="../slideLayouts/slideLayout180.xml"/><Relationship Id="rId62" Type="http://schemas.openxmlformats.org/officeDocument/2006/relationships/slideLayout" Target="../slideLayouts/slideLayout204.xml"/><Relationship Id="rId61" Type="http://schemas.openxmlformats.org/officeDocument/2006/relationships/slideLayout" Target="../slideLayouts/slideLayout203.xml"/><Relationship Id="rId20" Type="http://schemas.openxmlformats.org/officeDocument/2006/relationships/slideLayout" Target="../slideLayouts/slideLayout162.xml"/><Relationship Id="rId64" Type="http://schemas.openxmlformats.org/officeDocument/2006/relationships/slideLayout" Target="../slideLayouts/slideLayout206.xml"/><Relationship Id="rId63" Type="http://schemas.openxmlformats.org/officeDocument/2006/relationships/slideLayout" Target="../slideLayouts/slideLayout205.xml"/><Relationship Id="rId22" Type="http://schemas.openxmlformats.org/officeDocument/2006/relationships/slideLayout" Target="../slideLayouts/slideLayout164.xml"/><Relationship Id="rId66" Type="http://schemas.openxmlformats.org/officeDocument/2006/relationships/slideLayout" Target="../slideLayouts/slideLayout208.xml"/><Relationship Id="rId21" Type="http://schemas.openxmlformats.org/officeDocument/2006/relationships/slideLayout" Target="../slideLayouts/slideLayout163.xml"/><Relationship Id="rId65" Type="http://schemas.openxmlformats.org/officeDocument/2006/relationships/slideLayout" Target="../slideLayouts/slideLayout207.xml"/><Relationship Id="rId24" Type="http://schemas.openxmlformats.org/officeDocument/2006/relationships/slideLayout" Target="../slideLayouts/slideLayout166.xml"/><Relationship Id="rId68" Type="http://schemas.openxmlformats.org/officeDocument/2006/relationships/slideLayout" Target="../slideLayouts/slideLayout210.xml"/><Relationship Id="rId23" Type="http://schemas.openxmlformats.org/officeDocument/2006/relationships/slideLayout" Target="../slideLayouts/slideLayout165.xml"/><Relationship Id="rId67" Type="http://schemas.openxmlformats.org/officeDocument/2006/relationships/slideLayout" Target="../slideLayouts/slideLayout209.xml"/><Relationship Id="rId60" Type="http://schemas.openxmlformats.org/officeDocument/2006/relationships/slideLayout" Target="../slideLayouts/slideLayout202.xml"/><Relationship Id="rId26" Type="http://schemas.openxmlformats.org/officeDocument/2006/relationships/slideLayout" Target="../slideLayouts/slideLayout168.xml"/><Relationship Id="rId25" Type="http://schemas.openxmlformats.org/officeDocument/2006/relationships/slideLayout" Target="../slideLayouts/slideLayout167.xml"/><Relationship Id="rId69" Type="http://schemas.openxmlformats.org/officeDocument/2006/relationships/slideLayout" Target="../slideLayouts/slideLayout211.xml"/><Relationship Id="rId28" Type="http://schemas.openxmlformats.org/officeDocument/2006/relationships/slideLayout" Target="../slideLayouts/slideLayout170.xml"/><Relationship Id="rId27" Type="http://schemas.openxmlformats.org/officeDocument/2006/relationships/slideLayout" Target="../slideLayouts/slideLayout169.xml"/><Relationship Id="rId29" Type="http://schemas.openxmlformats.org/officeDocument/2006/relationships/slideLayout" Target="../slideLayouts/slideLayout171.xml"/><Relationship Id="rId51" Type="http://schemas.openxmlformats.org/officeDocument/2006/relationships/slideLayout" Target="../slideLayouts/slideLayout193.xml"/><Relationship Id="rId50" Type="http://schemas.openxmlformats.org/officeDocument/2006/relationships/slideLayout" Target="../slideLayouts/slideLayout192.xml"/><Relationship Id="rId53" Type="http://schemas.openxmlformats.org/officeDocument/2006/relationships/slideLayout" Target="../slideLayouts/slideLayout195.xml"/><Relationship Id="rId52" Type="http://schemas.openxmlformats.org/officeDocument/2006/relationships/slideLayout" Target="../slideLayouts/slideLayout194.xml"/><Relationship Id="rId11" Type="http://schemas.openxmlformats.org/officeDocument/2006/relationships/slideLayout" Target="../slideLayouts/slideLayout153.xml"/><Relationship Id="rId55" Type="http://schemas.openxmlformats.org/officeDocument/2006/relationships/slideLayout" Target="../slideLayouts/slideLayout197.xml"/><Relationship Id="rId10" Type="http://schemas.openxmlformats.org/officeDocument/2006/relationships/slideLayout" Target="../slideLayouts/slideLayout152.xml"/><Relationship Id="rId54" Type="http://schemas.openxmlformats.org/officeDocument/2006/relationships/slideLayout" Target="../slideLayouts/slideLayout196.xml"/><Relationship Id="rId13" Type="http://schemas.openxmlformats.org/officeDocument/2006/relationships/slideLayout" Target="../slideLayouts/slideLayout155.xml"/><Relationship Id="rId57" Type="http://schemas.openxmlformats.org/officeDocument/2006/relationships/slideLayout" Target="../slideLayouts/slideLayout199.xml"/><Relationship Id="rId12" Type="http://schemas.openxmlformats.org/officeDocument/2006/relationships/slideLayout" Target="../slideLayouts/slideLayout154.xml"/><Relationship Id="rId56" Type="http://schemas.openxmlformats.org/officeDocument/2006/relationships/slideLayout" Target="../slideLayouts/slideLayout198.xml"/><Relationship Id="rId15" Type="http://schemas.openxmlformats.org/officeDocument/2006/relationships/slideLayout" Target="../slideLayouts/slideLayout157.xml"/><Relationship Id="rId59" Type="http://schemas.openxmlformats.org/officeDocument/2006/relationships/slideLayout" Target="../slideLayouts/slideLayout201.xml"/><Relationship Id="rId14" Type="http://schemas.openxmlformats.org/officeDocument/2006/relationships/slideLayout" Target="../slideLayouts/slideLayout156.xml"/><Relationship Id="rId58" Type="http://schemas.openxmlformats.org/officeDocument/2006/relationships/slideLayout" Target="../slideLayouts/slideLayout200.xml"/><Relationship Id="rId17" Type="http://schemas.openxmlformats.org/officeDocument/2006/relationships/slideLayout" Target="../slideLayouts/slideLayout159.xml"/><Relationship Id="rId16" Type="http://schemas.openxmlformats.org/officeDocument/2006/relationships/slideLayout" Target="../slideLayouts/slideLayout158.xml"/><Relationship Id="rId19" Type="http://schemas.openxmlformats.org/officeDocument/2006/relationships/slideLayout" Target="../slideLayouts/slideLayout161.xml"/><Relationship Id="rId18"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2" name="Shape 72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 id="2147483775" r:id="rId51"/>
    <p:sldLayoutId id="2147483776" r:id="rId52"/>
    <p:sldLayoutId id="2147483777" r:id="rId53"/>
    <p:sldLayoutId id="2147483778" r:id="rId54"/>
    <p:sldLayoutId id="2147483779" r:id="rId55"/>
    <p:sldLayoutId id="2147483780" r:id="rId56"/>
    <p:sldLayoutId id="2147483781" r:id="rId57"/>
    <p:sldLayoutId id="2147483782" r:id="rId58"/>
    <p:sldLayoutId id="2147483783" r:id="rId59"/>
    <p:sldLayoutId id="2147483784" r:id="rId60"/>
    <p:sldLayoutId id="2147483785" r:id="rId61"/>
    <p:sldLayoutId id="2147483786" r:id="rId62"/>
    <p:sldLayoutId id="2147483787" r:id="rId63"/>
    <p:sldLayoutId id="2147483788" r:id="rId64"/>
    <p:sldLayoutId id="2147483789" r:id="rId65"/>
  </p:sldLayoutIdLst>
  <mc:AlternateContent>
    <mc:Choice Requires="p14">
      <p:transition p14:dur="1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89" name="Shape 138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 id="2147483839" r:id="rId50"/>
    <p:sldLayoutId id="2147483840" r:id="rId51"/>
    <p:sldLayoutId id="2147483841" r:id="rId52"/>
    <p:sldLayoutId id="2147483842" r:id="rId53"/>
    <p:sldLayoutId id="2147483843" r:id="rId54"/>
    <p:sldLayoutId id="2147483844" r:id="rId55"/>
    <p:sldLayoutId id="2147483845" r:id="rId56"/>
    <p:sldLayoutId id="2147483846" r:id="rId57"/>
    <p:sldLayoutId id="2147483847" r:id="rId58"/>
    <p:sldLayoutId id="2147483848" r:id="rId59"/>
    <p:sldLayoutId id="2147483849" r:id="rId60"/>
    <p:sldLayoutId id="2147483850" r:id="rId61"/>
    <p:sldLayoutId id="2147483851" r:id="rId62"/>
    <p:sldLayoutId id="2147483852" r:id="rId63"/>
    <p:sldLayoutId id="2147483853" r:id="rId64"/>
    <p:sldLayoutId id="2147483854" r:id="rId65"/>
    <p:sldLayoutId id="2147483855" r:id="rId66"/>
    <p:sldLayoutId id="2147483856" r:id="rId67"/>
    <p:sldLayoutId id="2147483857" r:id="rId68"/>
    <p:sldLayoutId id="2147483858" r:id="rId69"/>
    <p:sldLayoutId id="2147483859" r:id="rId70"/>
    <p:sldLayoutId id="2147483860" r:id="rId71"/>
    <p:sldLayoutId id="2147483861" r:id="rId72"/>
    <p:sldLayoutId id="2147483862" r:id="rId73"/>
    <p:sldLayoutId id="2147483863" r:id="rId7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53.png"/><Relationship Id="rId9"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56.png"/><Relationship Id="rId9" Type="http://schemas.openxmlformats.org/officeDocument/2006/relationships/image" Target="../media/image49.png"/><Relationship Id="rId5" Type="http://schemas.openxmlformats.org/officeDocument/2006/relationships/image" Target="../media/image58.png"/><Relationship Id="rId6" Type="http://schemas.openxmlformats.org/officeDocument/2006/relationships/image" Target="../media/image45.png"/><Relationship Id="rId7" Type="http://schemas.openxmlformats.org/officeDocument/2006/relationships/image" Target="../media/image47.png"/><Relationship Id="rId8" Type="http://schemas.openxmlformats.org/officeDocument/2006/relationships/image" Target="../media/image43.png"/><Relationship Id="rId11" Type="http://schemas.openxmlformats.org/officeDocument/2006/relationships/image" Target="../media/image48.png"/><Relationship Id="rId10" Type="http://schemas.openxmlformats.org/officeDocument/2006/relationships/image" Target="../media/image51.png"/><Relationship Id="rId13" Type="http://schemas.openxmlformats.org/officeDocument/2006/relationships/image" Target="../media/image46.png"/><Relationship Id="rId12"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hyperlink" Target="https://fivetran.com/docs/hvr6" TargetMode="External"/><Relationship Id="rId4" Type="http://schemas.openxmlformats.org/officeDocument/2006/relationships/image" Target="../media/image60.png"/><Relationship Id="rId5"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s://support.fivetran.com/hc/en-us/community/topics/360001909373-Feature-Requests" TargetMode="External"/><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s://trust.fivetran.com/" TargetMode="External"/><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support.fivetran.com/" TargetMode="External"/><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24" name="Shape 2124"/>
        <p:cNvGrpSpPr/>
        <p:nvPr/>
      </p:nvGrpSpPr>
      <p:grpSpPr>
        <a:xfrm>
          <a:off x="0" y="0"/>
          <a:ext cx="0" cy="0"/>
          <a:chOff x="0" y="0"/>
          <a:chExt cx="0" cy="0"/>
        </a:xfrm>
      </p:grpSpPr>
      <p:sp>
        <p:nvSpPr>
          <p:cNvPr id="2125" name="Google Shape;2125;p221"/>
          <p:cNvSpPr txBox="1"/>
          <p:nvPr>
            <p:ph type="title"/>
          </p:nvPr>
        </p:nvSpPr>
        <p:spPr>
          <a:xfrm>
            <a:off x="329153" y="1457325"/>
            <a:ext cx="5364000" cy="222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Fivetran HVR Training</a:t>
            </a:r>
            <a:endParaRPr sz="4500"/>
          </a:p>
        </p:txBody>
      </p:sp>
      <p:sp>
        <p:nvSpPr>
          <p:cNvPr id="2126" name="Google Shape;2126;p221"/>
          <p:cNvSpPr txBox="1"/>
          <p:nvPr>
            <p:ph idx="2" type="subTitle"/>
          </p:nvPr>
        </p:nvSpPr>
        <p:spPr>
          <a:xfrm>
            <a:off x="6329115" y="342900"/>
            <a:ext cx="2485800" cy="311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v1.0</a:t>
            </a:r>
            <a:endParaRPr/>
          </a:p>
          <a:p>
            <a:pPr indent="0" lvl="0" marL="0" rtl="0" algn="r">
              <a:spcBef>
                <a:spcPts val="0"/>
              </a:spcBef>
              <a:spcAft>
                <a:spcPts val="0"/>
              </a:spcAft>
              <a:buNone/>
            </a:pPr>
            <a:r>
              <a:rPr lang="en"/>
              <a:t>Last updated: 06/05/24</a:t>
            </a:r>
            <a:endParaRPr/>
          </a:p>
        </p:txBody>
      </p:sp>
      <p:sp>
        <p:nvSpPr>
          <p:cNvPr id="2127" name="Google Shape;2127;p221"/>
          <p:cNvSpPr txBox="1"/>
          <p:nvPr>
            <p:ph idx="1" type="body"/>
          </p:nvPr>
        </p:nvSpPr>
        <p:spPr>
          <a:xfrm>
            <a:off x="332527" y="2994928"/>
            <a:ext cx="5357100" cy="12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Troubleshooting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23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9" name="Google Shape;2189;p230"/>
          <p:cNvSpPr txBox="1"/>
          <p:nvPr>
            <p:ph type="title"/>
          </p:nvPr>
        </p:nvSpPr>
        <p:spPr>
          <a:xfrm>
            <a:off x="329149" y="342900"/>
            <a:ext cx="4089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Understanding Errors</a:t>
            </a:r>
            <a:endParaRPr/>
          </a:p>
        </p:txBody>
      </p:sp>
      <p:sp>
        <p:nvSpPr>
          <p:cNvPr id="2190" name="Google Shape;2190;p230"/>
          <p:cNvSpPr txBox="1"/>
          <p:nvPr>
            <p:ph idx="1" type="body"/>
          </p:nvPr>
        </p:nvSpPr>
        <p:spPr>
          <a:xfrm>
            <a:off x="329150" y="1000125"/>
            <a:ext cx="4017600" cy="2439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Error messages tend to be verbose for a reason.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000"/>
              </a:spcBef>
              <a:spcAft>
                <a:spcPts val="0"/>
              </a:spcAft>
              <a:buNone/>
            </a:pPr>
            <a:r>
              <a:rPr lang="en">
                <a:solidFill>
                  <a:schemeClr val="dk1"/>
                </a:solidFill>
              </a:rPr>
              <a:t>They contain:</a:t>
            </a:r>
            <a:endParaRPr>
              <a:solidFill>
                <a:schemeClr val="dk1"/>
              </a:solidFill>
            </a:endParaRPr>
          </a:p>
          <a:p>
            <a:pPr indent="-311150" lvl="0" marL="342900" rtl="0" algn="l">
              <a:lnSpc>
                <a:spcPct val="115000"/>
              </a:lnSpc>
              <a:spcBef>
                <a:spcPts val="1000"/>
              </a:spcBef>
              <a:spcAft>
                <a:spcPts val="0"/>
              </a:spcAft>
              <a:buClr>
                <a:schemeClr val="dk1"/>
              </a:buClr>
              <a:buSzPts val="1300"/>
              <a:buChar char="●"/>
            </a:pPr>
            <a:r>
              <a:rPr lang="en">
                <a:solidFill>
                  <a:schemeClr val="dk1"/>
                </a:solidFill>
              </a:rPr>
              <a:t>Date/time of the entry and job name</a:t>
            </a:r>
            <a:endParaRPr>
              <a:solidFill>
                <a:schemeClr val="dk1"/>
              </a:solidFill>
            </a:endParaRPr>
          </a:p>
          <a:p>
            <a:pPr indent="-311150" lvl="0" marL="342900" rtl="0" algn="l">
              <a:lnSpc>
                <a:spcPct val="115000"/>
              </a:lnSpc>
              <a:spcBef>
                <a:spcPts val="1000"/>
              </a:spcBef>
              <a:spcAft>
                <a:spcPts val="0"/>
              </a:spcAft>
              <a:buClr>
                <a:schemeClr val="dk1"/>
              </a:buClr>
              <a:buSzPts val="1300"/>
              <a:buChar char="●"/>
            </a:pPr>
            <a:r>
              <a:rPr lang="en">
                <a:solidFill>
                  <a:schemeClr val="dk1"/>
                </a:solidFill>
              </a:rPr>
              <a:t>HVR internal error codes that may help triaging the problem</a:t>
            </a:r>
            <a:endParaRPr>
              <a:solidFill>
                <a:schemeClr val="dk1"/>
              </a:solidFill>
            </a:endParaRPr>
          </a:p>
          <a:p>
            <a:pPr indent="-311150" lvl="0" marL="342900" rtl="0" algn="l">
              <a:lnSpc>
                <a:spcPct val="115000"/>
              </a:lnSpc>
              <a:spcBef>
                <a:spcPts val="1000"/>
              </a:spcBef>
              <a:spcAft>
                <a:spcPts val="0"/>
              </a:spcAft>
              <a:buClr>
                <a:schemeClr val="dk1"/>
              </a:buClr>
              <a:buSzPts val="1300"/>
              <a:buChar char="●"/>
            </a:pPr>
            <a:r>
              <a:rPr lang="en">
                <a:solidFill>
                  <a:schemeClr val="dk1"/>
                </a:solidFill>
              </a:rPr>
              <a:t>A long description of the problem including what HVR did to try and solve it</a:t>
            </a:r>
            <a:endParaRPr>
              <a:solidFill>
                <a:schemeClr val="dk1"/>
              </a:solidFill>
            </a:endParaRPr>
          </a:p>
          <a:p>
            <a:pPr indent="-311150" lvl="0" marL="342900" rtl="0" algn="l">
              <a:lnSpc>
                <a:spcPct val="115000"/>
              </a:lnSpc>
              <a:spcBef>
                <a:spcPts val="1000"/>
              </a:spcBef>
              <a:spcAft>
                <a:spcPts val="0"/>
              </a:spcAft>
              <a:buClr>
                <a:schemeClr val="dk1"/>
              </a:buClr>
              <a:buSzPts val="1300"/>
              <a:buChar char="●"/>
            </a:pPr>
            <a:r>
              <a:rPr lang="en">
                <a:solidFill>
                  <a:schemeClr val="dk1"/>
                </a:solidFill>
              </a:rPr>
              <a:t>A database error code if applicable</a:t>
            </a:r>
            <a:endParaRPr>
              <a:solidFill>
                <a:schemeClr val="dk1"/>
              </a:solidFill>
            </a:endParaRPr>
          </a:p>
          <a:p>
            <a:pPr indent="-311150" lvl="0" marL="342900" rtl="0" algn="l">
              <a:lnSpc>
                <a:spcPct val="115000"/>
              </a:lnSpc>
              <a:spcBef>
                <a:spcPts val="1000"/>
              </a:spcBef>
              <a:spcAft>
                <a:spcPts val="0"/>
              </a:spcAft>
              <a:buClr>
                <a:schemeClr val="dk1"/>
              </a:buClr>
              <a:buSzPts val="1300"/>
              <a:buChar char="●"/>
            </a:pPr>
            <a:r>
              <a:rPr lang="en">
                <a:solidFill>
                  <a:schemeClr val="dk1"/>
                </a:solidFill>
              </a:rPr>
              <a:t>Ways to fix the issue manually</a:t>
            </a:r>
            <a:endParaRPr>
              <a:solidFill>
                <a:schemeClr val="dk1"/>
              </a:solidFill>
            </a:endParaRPr>
          </a:p>
          <a:p>
            <a:pPr indent="-311150" lvl="0" marL="342900" rtl="0" algn="l">
              <a:lnSpc>
                <a:spcPct val="115000"/>
              </a:lnSpc>
              <a:spcBef>
                <a:spcPts val="1000"/>
              </a:spcBef>
              <a:spcAft>
                <a:spcPts val="1000"/>
              </a:spcAft>
              <a:buClr>
                <a:schemeClr val="dk1"/>
              </a:buClr>
              <a:buSzPts val="1300"/>
              <a:buChar char="●"/>
            </a:pPr>
            <a:r>
              <a:rPr lang="en">
                <a:solidFill>
                  <a:schemeClr val="dk1"/>
                </a:solidFill>
              </a:rPr>
              <a:t>Ways to report the issue to Technical Support</a:t>
            </a:r>
            <a:endParaRPr>
              <a:solidFill>
                <a:schemeClr val="dk1"/>
              </a:solidFill>
            </a:endParaRPr>
          </a:p>
        </p:txBody>
      </p:sp>
      <p:sp>
        <p:nvSpPr>
          <p:cNvPr id="2191" name="Google Shape;2191;p230"/>
          <p:cNvSpPr txBox="1"/>
          <p:nvPr>
            <p:ph idx="2" type="body"/>
          </p:nvPr>
        </p:nvSpPr>
        <p:spPr>
          <a:xfrm>
            <a:off x="5416575" y="1000125"/>
            <a:ext cx="36483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solidFill>
                  <a:srgbClr val="EEEEEE"/>
                </a:solidFill>
              </a:rPr>
              <a:t>2024-02-20T13:04:01+01:00: testchn-cap-testloc: F_JT0905: Log start positioning error F_JZ1100. Capture job unable to locate file sequence 164020 for resetlogs_id 1139073335 in thread 1 which corresponds to hvrinit time 2024-02-17 00:22:02. It first checked primary archive directory '/oracle/PUW/oraarch_1' for files matching pattern 'PUWarch%t_%s_%r.dbf', but although 113 files matched, none were for sequence 164020. Perhaps these archive log files have been purged by RMAN. The capture job requires that these files are restored (e.g. from tape); otherwise a new hvractivate is required (use option -i to rewind to specific capture time). In future this problem can be avoided by reconfiguring RMAN to keep these files for longer.</a:t>
            </a:r>
            <a:endParaRPr sz="1000">
              <a:solidFill>
                <a:srgbClr val="EEEEEE"/>
              </a:solidFill>
            </a:endParaRPr>
          </a:p>
          <a:p>
            <a:pPr indent="0" lvl="0" marL="0" rtl="0" algn="l">
              <a:spcBef>
                <a:spcPts val="0"/>
              </a:spcBef>
              <a:spcAft>
                <a:spcPts val="0"/>
              </a:spcAft>
              <a:buNone/>
            </a:pPr>
            <a:r>
              <a:t/>
            </a:r>
            <a:endParaRPr sz="1000">
              <a:solidFill>
                <a:srgbClr val="EEEEEE"/>
              </a:solidFill>
            </a:endParaRPr>
          </a:p>
          <a:p>
            <a:pPr indent="0" lvl="0" marL="0" rtl="0" algn="l">
              <a:spcBef>
                <a:spcPts val="0"/>
              </a:spcBef>
              <a:spcAft>
                <a:spcPts val="0"/>
              </a:spcAft>
              <a:buNone/>
            </a:pPr>
            <a:r>
              <a:t/>
            </a:r>
            <a:endParaRPr sz="1000">
              <a:solidFill>
                <a:srgbClr val="EEEEE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3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7" name="Google Shape;2197;p231"/>
          <p:cNvSpPr txBox="1"/>
          <p:nvPr>
            <p:ph type="title"/>
          </p:nvPr>
        </p:nvSpPr>
        <p:spPr>
          <a:xfrm>
            <a:off x="1950572" y="296559"/>
            <a:ext cx="52428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Dissecting the Error</a:t>
            </a:r>
            <a:endParaRPr/>
          </a:p>
        </p:txBody>
      </p:sp>
      <p:graphicFrame>
        <p:nvGraphicFramePr>
          <p:cNvPr id="2198" name="Google Shape;2198;p231"/>
          <p:cNvGraphicFramePr/>
          <p:nvPr/>
        </p:nvGraphicFramePr>
        <p:xfrm>
          <a:off x="329189" y="1320597"/>
          <a:ext cx="3000000" cy="3000000"/>
        </p:xfrm>
        <a:graphic>
          <a:graphicData uri="http://schemas.openxmlformats.org/drawingml/2006/table">
            <a:tbl>
              <a:tblPr>
                <a:noFill/>
                <a:tableStyleId>{8321E551-0A79-4A6F-83FB-C627B227D57B}</a:tableStyleId>
              </a:tblPr>
              <a:tblGrid>
                <a:gridCol w="1130100"/>
                <a:gridCol w="1130100"/>
                <a:gridCol w="1130100"/>
                <a:gridCol w="1130100"/>
                <a:gridCol w="1130100"/>
                <a:gridCol w="408950"/>
                <a:gridCol w="360150"/>
                <a:gridCol w="408950"/>
                <a:gridCol w="408950"/>
                <a:gridCol w="408950"/>
                <a:gridCol w="449525"/>
              </a:tblGrid>
              <a:tr h="229500">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Basic information</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chemeClr val="accent2"/>
                    </a:solidFill>
                  </a:tcPr>
                </a:tc>
                <a:tc gridSpan="10">
                  <a:txBody>
                    <a:bodyPr/>
                    <a:lstStyle/>
                    <a:p>
                      <a:pPr indent="0" lvl="0" marL="0" rtl="0" algn="l">
                        <a:spcBef>
                          <a:spcPts val="0"/>
                        </a:spcBef>
                        <a:spcAft>
                          <a:spcPts val="0"/>
                        </a:spcAft>
                        <a:buNone/>
                      </a:pPr>
                      <a:r>
                        <a:rPr lang="en" sz="900">
                          <a:solidFill>
                            <a:schemeClr val="dk1"/>
                          </a:solidFill>
                          <a:latin typeface="JetBrains Mono"/>
                          <a:ea typeface="JetBrains Mono"/>
                          <a:cs typeface="JetBrains Mono"/>
                          <a:sym typeface="JetBrains Mono"/>
                        </a:rPr>
                        <a:t>2024-02-20T13:04:01+01:00: testchn-cap-testloc:</a:t>
                      </a:r>
                      <a:endParaRPr b="1" sz="700">
                        <a:solidFill>
                          <a:schemeClr val="dk1"/>
                        </a:solidFill>
                        <a:latin typeface="JetBrains Mono"/>
                        <a:ea typeface="JetBrains Mono"/>
                        <a:cs typeface="JetBrains Mono"/>
                        <a:sym typeface="JetBrains Mono"/>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chemeClr val="lt1"/>
                    </a:solidFill>
                  </a:tcPr>
                </a:tc>
                <a:tc hMerge="1"/>
                <a:tc hMerge="1"/>
                <a:tc hMerge="1"/>
                <a:tc hMerge="1"/>
                <a:tc hMerge="1"/>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Error code and statement</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just">
                        <a:spcBef>
                          <a:spcPts val="0"/>
                        </a:spcBef>
                        <a:spcAft>
                          <a:spcPts val="0"/>
                        </a:spcAft>
                        <a:buNone/>
                      </a:pPr>
                      <a:r>
                        <a:rPr lang="en" sz="900">
                          <a:solidFill>
                            <a:schemeClr val="dk1"/>
                          </a:solidFill>
                          <a:latin typeface="JetBrains Mono"/>
                          <a:ea typeface="JetBrains Mono"/>
                          <a:cs typeface="JetBrains Mono"/>
                          <a:sym typeface="JetBrains Mono"/>
                        </a:rPr>
                        <a:t>F_JT0905: Log start positioning error F_JZ1100. Capture job unable to locate file sequence 164020 for resetlogs_id 1139073335 in thread 1 which corresponds to hvrinit time 2024-02-17 00:22:02.</a:t>
                      </a:r>
                      <a:endParaRPr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rtl="0" algn="l">
                        <a:spcBef>
                          <a:spcPts val="0"/>
                        </a:spcBef>
                        <a:spcAft>
                          <a:spcPts val="0"/>
                        </a:spcAft>
                        <a:buNone/>
                      </a:pPr>
                      <a:r>
                        <a:rPr i="1" lang="en" sz="900">
                          <a:solidFill>
                            <a:schemeClr val="dk1"/>
                          </a:solidFill>
                          <a:latin typeface="DM Sans"/>
                          <a:ea typeface="DM Sans"/>
                          <a:cs typeface="DM Sans"/>
                          <a:sym typeface="DM Sans"/>
                        </a:rPr>
                        <a:t>HVR did not find the log file that it was supposed to read next. Error codes start with the F_ prefix.</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What steps preceded the error?</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just">
                        <a:spcBef>
                          <a:spcPts val="0"/>
                        </a:spcBef>
                        <a:spcAft>
                          <a:spcPts val="0"/>
                        </a:spcAft>
                        <a:buNone/>
                      </a:pPr>
                      <a:r>
                        <a:rPr lang="en" sz="900">
                          <a:solidFill>
                            <a:schemeClr val="dk1"/>
                          </a:solidFill>
                          <a:latin typeface="JetBrains Mono"/>
                          <a:ea typeface="JetBrains Mono"/>
                          <a:cs typeface="JetBrains Mono"/>
                          <a:sym typeface="JetBrains Mono"/>
                        </a:rPr>
                        <a:t>It first checked primary archive directory '/oracle/PUW/oraarch_1' for files matching pattern 'PUWarch%t_%s_%r.dbf', but although 113 files matched, none were for sequence 164020. </a:t>
                      </a:r>
                      <a:endParaRPr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rtl="0" algn="l">
                        <a:spcBef>
                          <a:spcPts val="0"/>
                        </a:spcBef>
                        <a:spcAft>
                          <a:spcPts val="0"/>
                        </a:spcAft>
                        <a:buNone/>
                      </a:pPr>
                      <a:r>
                        <a:rPr i="1" lang="en" sz="900">
                          <a:solidFill>
                            <a:schemeClr val="dk1"/>
                          </a:solidFill>
                          <a:latin typeface="DM Sans"/>
                          <a:ea typeface="DM Sans"/>
                          <a:cs typeface="DM Sans"/>
                          <a:sym typeface="DM Sans"/>
                        </a:rPr>
                        <a:t>HVR checked the log file in the archive location, where it should be present.</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What may be the problem? How can it be solved?</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marR="0" rtl="0" algn="just">
                        <a:lnSpc>
                          <a:spcPct val="100000"/>
                        </a:lnSpc>
                        <a:spcBef>
                          <a:spcPts val="0"/>
                        </a:spcBef>
                        <a:spcAft>
                          <a:spcPts val="0"/>
                        </a:spcAft>
                        <a:buNone/>
                      </a:pPr>
                      <a:r>
                        <a:rPr lang="en" sz="900">
                          <a:solidFill>
                            <a:schemeClr val="dk1"/>
                          </a:solidFill>
                          <a:latin typeface="JetBrains Mono"/>
                          <a:ea typeface="JetBrains Mono"/>
                          <a:cs typeface="JetBrains Mono"/>
                          <a:sym typeface="JetBrains Mono"/>
                        </a:rPr>
                        <a:t>Perhaps these archive log files have been purged by RMAN. The capture job requires that these files are restored (e.g. from tape); otherwise a new hvractivate is required (use option -i to rewind to specific capture time). In future this problem can be avoided by reconfiguring RMAN to keep these files for longer.</a:t>
                      </a:r>
                      <a:endParaRPr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marR="0" rtl="0" algn="l">
                        <a:lnSpc>
                          <a:spcPct val="100000"/>
                        </a:lnSpc>
                        <a:spcBef>
                          <a:spcPts val="0"/>
                        </a:spcBef>
                        <a:spcAft>
                          <a:spcPts val="0"/>
                        </a:spcAft>
                        <a:buNone/>
                      </a:pPr>
                      <a:r>
                        <a:rPr i="1" lang="en" sz="900">
                          <a:solidFill>
                            <a:schemeClr val="dk1"/>
                          </a:solidFill>
                          <a:latin typeface="DM Sans"/>
                          <a:ea typeface="DM Sans"/>
                          <a:cs typeface="DM Sans"/>
                          <a:sym typeface="DM Sans"/>
                        </a:rPr>
                        <a:t>Oracle’s log manager may be misconfigured and removes logs while HVR is reading them. You either restore the missing logs, or reset capture time.</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Technical Support How-To </a:t>
                      </a:r>
                      <a:endParaRPr b="1" sz="1000">
                        <a:solidFill>
                          <a:srgbClr val="FFFFFF"/>
                        </a:solidFill>
                        <a:latin typeface="JetBrains Mono"/>
                        <a:ea typeface="JetBrains Mono"/>
                        <a:cs typeface="JetBrains Mono"/>
                        <a:sym typeface="JetBrains Mono"/>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just">
                        <a:spcBef>
                          <a:spcPts val="0"/>
                        </a:spcBef>
                        <a:spcAft>
                          <a:spcPts val="0"/>
                        </a:spcAft>
                        <a:buNone/>
                      </a:pPr>
                      <a:r>
                        <a:rPr i="1" lang="en" sz="900">
                          <a:solidFill>
                            <a:schemeClr val="dk1"/>
                          </a:solidFill>
                          <a:latin typeface="JetBrains Mono"/>
                          <a:ea typeface="JetBrains Mono"/>
                          <a:cs typeface="JetBrains Mono"/>
                          <a:sym typeface="JetBrains Mono"/>
                        </a:rPr>
                        <a:t>[Not applicable to this </a:t>
                      </a:r>
                      <a:r>
                        <a:rPr i="1" lang="en" sz="900">
                          <a:solidFill>
                            <a:schemeClr val="dk1"/>
                          </a:solidFill>
                          <a:latin typeface="JetBrains Mono"/>
                          <a:ea typeface="JetBrains Mono"/>
                          <a:cs typeface="JetBrains Mono"/>
                          <a:sym typeface="JetBrains Mono"/>
                        </a:rPr>
                        <a:t>specific Error Message</a:t>
                      </a:r>
                      <a:r>
                        <a:rPr i="1" lang="en" sz="900">
                          <a:solidFill>
                            <a:schemeClr val="dk1"/>
                          </a:solidFill>
                          <a:latin typeface="JetBrains Mono"/>
                          <a:ea typeface="JetBrains Mono"/>
                          <a:cs typeface="JetBrains Mono"/>
                          <a:sym typeface="JetBrains Mono"/>
                        </a:rPr>
                        <a:t>]</a:t>
                      </a:r>
                      <a:endParaRPr i="1"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rtl="0" algn="l">
                        <a:spcBef>
                          <a:spcPts val="0"/>
                        </a:spcBef>
                        <a:spcAft>
                          <a:spcPts val="0"/>
                        </a:spcAft>
                        <a:buNone/>
                      </a:pPr>
                      <a:r>
                        <a:rPr i="1" lang="en" sz="900">
                          <a:solidFill>
                            <a:schemeClr val="dk1"/>
                          </a:solidFill>
                          <a:latin typeface="DM Sans"/>
                          <a:ea typeface="DM Sans"/>
                          <a:cs typeface="DM Sans"/>
                          <a:sym typeface="DM Sans"/>
                        </a:rPr>
                        <a:t>If there are specific steps to report this error to Technical Support, they would be displayed here.</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bl>
          </a:graphicData>
        </a:graphic>
      </p:graphicFrame>
      <p:sp>
        <p:nvSpPr>
          <p:cNvPr id="2199" name="Google Shape;2199;p231"/>
          <p:cNvSpPr/>
          <p:nvPr/>
        </p:nvSpPr>
        <p:spPr>
          <a:xfrm>
            <a:off x="0" y="1762550"/>
            <a:ext cx="8511000" cy="5385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0" name="Google Shape;2200;p231"/>
          <p:cNvSpPr/>
          <p:nvPr/>
        </p:nvSpPr>
        <p:spPr>
          <a:xfrm>
            <a:off x="240775" y="1224050"/>
            <a:ext cx="8272800" cy="5385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1" name="Google Shape;2201;p231"/>
          <p:cNvSpPr/>
          <p:nvPr/>
        </p:nvSpPr>
        <p:spPr>
          <a:xfrm>
            <a:off x="240788" y="2301050"/>
            <a:ext cx="8272800" cy="5880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2" name="Google Shape;2202;p231"/>
          <p:cNvSpPr/>
          <p:nvPr/>
        </p:nvSpPr>
        <p:spPr>
          <a:xfrm>
            <a:off x="48050" y="2894100"/>
            <a:ext cx="8658300" cy="7989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3" name="Google Shape;2203;p231"/>
          <p:cNvSpPr/>
          <p:nvPr/>
        </p:nvSpPr>
        <p:spPr>
          <a:xfrm>
            <a:off x="48050" y="3686175"/>
            <a:ext cx="8910000" cy="7989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0"/>
                                        </p:tgtEl>
                                      </p:cBhvr>
                                    </p:animEffect>
                                    <p:set>
                                      <p:cBhvr>
                                        <p:cTn dur="1" fill="hold">
                                          <p:stCondLst>
                                            <p:cond delay="1000"/>
                                          </p:stCondLst>
                                        </p:cTn>
                                        <p:tgtEl>
                                          <p:spTgt spid="220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99"/>
                                        </p:tgtEl>
                                      </p:cBhvr>
                                    </p:animEffect>
                                    <p:set>
                                      <p:cBhvr>
                                        <p:cTn dur="1" fill="hold">
                                          <p:stCondLst>
                                            <p:cond delay="1000"/>
                                          </p:stCondLst>
                                        </p:cTn>
                                        <p:tgtEl>
                                          <p:spTgt spid="21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1"/>
                                        </p:tgtEl>
                                      </p:cBhvr>
                                    </p:animEffect>
                                    <p:set>
                                      <p:cBhvr>
                                        <p:cTn dur="1" fill="hold">
                                          <p:stCondLst>
                                            <p:cond delay="1000"/>
                                          </p:stCondLst>
                                        </p:cTn>
                                        <p:tgtEl>
                                          <p:spTgt spid="220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2"/>
                                        </p:tgtEl>
                                      </p:cBhvr>
                                    </p:animEffect>
                                    <p:set>
                                      <p:cBhvr>
                                        <p:cTn dur="1" fill="hold">
                                          <p:stCondLst>
                                            <p:cond delay="1000"/>
                                          </p:stCondLst>
                                        </p:cTn>
                                        <p:tgtEl>
                                          <p:spTgt spid="2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03"/>
                                        </p:tgtEl>
                                      </p:cBhvr>
                                    </p:animEffect>
                                    <p:set>
                                      <p:cBhvr>
                                        <p:cTn dur="1" fill="hold">
                                          <p:stCondLst>
                                            <p:cond delay="1000"/>
                                          </p:stCondLst>
                                        </p:cTn>
                                        <p:tgtEl>
                                          <p:spTgt spid="220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23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9" name="Google Shape;2209;p232"/>
          <p:cNvSpPr txBox="1"/>
          <p:nvPr>
            <p:ph type="title"/>
          </p:nvPr>
        </p:nvSpPr>
        <p:spPr>
          <a:xfrm>
            <a:off x="329149" y="342900"/>
            <a:ext cx="4089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Example 2</a:t>
            </a:r>
            <a:endParaRPr/>
          </a:p>
        </p:txBody>
      </p:sp>
      <p:sp>
        <p:nvSpPr>
          <p:cNvPr id="2210" name="Google Shape;2210;p232"/>
          <p:cNvSpPr txBox="1"/>
          <p:nvPr>
            <p:ph idx="1" type="body"/>
          </p:nvPr>
        </p:nvSpPr>
        <p:spPr>
          <a:xfrm>
            <a:off x="329150" y="1000125"/>
            <a:ext cx="4017600" cy="2439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This is a simple error message.</a:t>
            </a:r>
            <a:endParaRPr>
              <a:solidFill>
                <a:schemeClr val="dk1"/>
              </a:solidFill>
            </a:endParaRPr>
          </a:p>
          <a:p>
            <a:pPr indent="0" lvl="0" marL="0" rtl="0" algn="l">
              <a:lnSpc>
                <a:spcPct val="115000"/>
              </a:lnSpc>
              <a:spcBef>
                <a:spcPts val="1000"/>
              </a:spcBef>
              <a:spcAft>
                <a:spcPts val="0"/>
              </a:spcAft>
              <a:buNone/>
            </a:pPr>
            <a:r>
              <a:rPr lang="en">
                <a:solidFill>
                  <a:schemeClr val="dk1"/>
                </a:solidFill>
              </a:rPr>
              <a:t>The host specified as integrate Agent is unreachable.</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This can be either due to a </a:t>
            </a:r>
            <a:r>
              <a:rPr lang="en">
                <a:solidFill>
                  <a:schemeClr val="dk1"/>
                </a:solidFill>
              </a:rPr>
              <a:t>network / firewall issue</a:t>
            </a:r>
            <a:r>
              <a:rPr lang="en">
                <a:solidFill>
                  <a:schemeClr val="dk1"/>
                </a:solidFill>
              </a:rPr>
              <a:t>, or due to the Agent Listener not running.</a:t>
            </a:r>
            <a:endParaRPr>
              <a:solidFill>
                <a:schemeClr val="dk1"/>
              </a:solidFill>
            </a:endParaRPr>
          </a:p>
        </p:txBody>
      </p:sp>
      <p:sp>
        <p:nvSpPr>
          <p:cNvPr id="2211" name="Google Shape;2211;p232"/>
          <p:cNvSpPr txBox="1"/>
          <p:nvPr>
            <p:ph idx="2" type="body"/>
          </p:nvPr>
        </p:nvSpPr>
        <p:spPr>
          <a:xfrm>
            <a:off x="5416575" y="1000125"/>
            <a:ext cx="36483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rgbClr val="EEEEEE"/>
                </a:solidFill>
              </a:rPr>
              <a:t>2024-03-18T11:20:39+00:00: test-integ-t_pdd: F_JG2111: Connect to host 'dev-hvredge.cloud.fivetran.com' and port 4343 for coprocess 'ch_t_pdd' failed. Error: Connection timed out.</a:t>
            </a:r>
            <a:endParaRPr sz="1400">
              <a:solidFill>
                <a:srgbClr val="EEEEE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23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7" name="Google Shape;2217;p233"/>
          <p:cNvSpPr txBox="1"/>
          <p:nvPr>
            <p:ph type="title"/>
          </p:nvPr>
        </p:nvSpPr>
        <p:spPr>
          <a:xfrm>
            <a:off x="329149" y="342900"/>
            <a:ext cx="4089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Example 3</a:t>
            </a:r>
            <a:endParaRPr/>
          </a:p>
        </p:txBody>
      </p:sp>
      <p:sp>
        <p:nvSpPr>
          <p:cNvPr id="2218" name="Google Shape;2218;p233"/>
          <p:cNvSpPr txBox="1"/>
          <p:nvPr>
            <p:ph idx="1" type="body"/>
          </p:nvPr>
        </p:nvSpPr>
        <p:spPr>
          <a:xfrm>
            <a:off x="329150" y="1000125"/>
            <a:ext cx="4017600" cy="2439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chemeClr val="dk1"/>
                </a:solidFill>
              </a:rPr>
              <a:t>This is an example for a very detailed error message.</a:t>
            </a:r>
            <a:endParaRPr>
              <a:solidFill>
                <a:schemeClr val="dk1"/>
              </a:solidFill>
            </a:endParaRPr>
          </a:p>
        </p:txBody>
      </p:sp>
      <p:sp>
        <p:nvSpPr>
          <p:cNvPr id="2219" name="Google Shape;2219;p233"/>
          <p:cNvSpPr txBox="1"/>
          <p:nvPr>
            <p:ph idx="2" type="body"/>
          </p:nvPr>
        </p:nvSpPr>
        <p:spPr>
          <a:xfrm>
            <a:off x="5416575" y="1000125"/>
            <a:ext cx="36483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00">
                <a:solidFill>
                  <a:srgbClr val="EEEEEE"/>
                </a:solidFill>
              </a:rPr>
              <a:t>2024-03-06T11:28:39+01:00: puw_p_t_1-cap-sap_puw: F_JT0471: Pipe TxGroup encountered a change for table 'zeidet_lar_msg_c' column 'freitext' with an incomplete column value. If this is related to a partial LOB operation define Capture AugmentIncomplete=LOB. This scanner started reading at timestamp 2024-03-06T11:22:37+01:00 and SCN:subseq 00000000485429508203:00003. The commit was at SCN:subseq 00000000485429529279:00001 with timestamp 2024-03-06T11:22:53+01:00. To report this to Technical Support, first re-run the job as follows; "hvr -EZIZ_FILE_TRACE=1 -EHVR_EXPORT=ZIZ_FILE_TRACE $HVR_CONFIG/hubs/&lt;hub&gt;/channels/&lt;chn&gt;/jobgen/&lt;chn&gt;-cap-&lt;loc&gt; &gt;f.out 2&gt;&amp;1" Check that the error in the file is still the same, and then send the following; (1) File f.out. (2) Enroll files matching *.enroll or *.enroll_rev_* in $HVR_CONFIG/hubs/&lt;hub&gt;/channels/&lt;chn&gt;/locs/&lt;loc&gt;/enroll (3) Cap_state files matching *.cap_state in $HVR_CONFIG/router/&lt;hub&gt;/&lt;chn&gt;/loc_&lt;loc&gt; (4) All files mentioned in ZIZ_FILE_TRACE messages in file 'f.out'. After saving these files, re-run the capture job to check the error and files mentioned in ZIZ_FILE_TRACE messages stay the same. To skip this transaction's changes to this table, use command { hvrcontrol -c -lsap_puw -s -tzeidet_lar_msg_c -whvr_tx_id=0x10a001c00000000 -x0 hvrhub puw_p_t_1 }. If this fails, skip all log records for this timestamp with command; { hvrcontrol -c -lsap_puw -s "-whvr_rec_tstamp=2024-03-06T11:22:53+01:00" -x0 hvrhub puw_p_t_1 }. Afterwards, restart the capture job. The skipped change(s) can be recovered later with on-line refresh; { hvrrefresh -rsap_puw -tzeidet_lar_msg_c -qwo hvrhub puw_p_t_1 }.</a:t>
            </a:r>
            <a:endParaRPr sz="700">
              <a:solidFill>
                <a:srgbClr val="EEEEE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23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5" name="Google Shape;2225;p234"/>
          <p:cNvSpPr txBox="1"/>
          <p:nvPr>
            <p:ph type="title"/>
          </p:nvPr>
        </p:nvSpPr>
        <p:spPr>
          <a:xfrm>
            <a:off x="1950572" y="296559"/>
            <a:ext cx="52428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Dissecting the Error</a:t>
            </a:r>
            <a:endParaRPr/>
          </a:p>
        </p:txBody>
      </p:sp>
      <p:graphicFrame>
        <p:nvGraphicFramePr>
          <p:cNvPr id="2226" name="Google Shape;2226;p234"/>
          <p:cNvGraphicFramePr/>
          <p:nvPr/>
        </p:nvGraphicFramePr>
        <p:xfrm>
          <a:off x="329189" y="1320597"/>
          <a:ext cx="3000000" cy="3000000"/>
        </p:xfrm>
        <a:graphic>
          <a:graphicData uri="http://schemas.openxmlformats.org/drawingml/2006/table">
            <a:tbl>
              <a:tblPr>
                <a:noFill/>
                <a:tableStyleId>{8321E551-0A79-4A6F-83FB-C627B227D57B}</a:tableStyleId>
              </a:tblPr>
              <a:tblGrid>
                <a:gridCol w="1130100"/>
                <a:gridCol w="1130100"/>
                <a:gridCol w="1130100"/>
                <a:gridCol w="1130100"/>
                <a:gridCol w="1130100"/>
                <a:gridCol w="408950"/>
                <a:gridCol w="360150"/>
                <a:gridCol w="408950"/>
                <a:gridCol w="408950"/>
                <a:gridCol w="408950"/>
                <a:gridCol w="449525"/>
              </a:tblGrid>
              <a:tr h="229500">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Basic information</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chemeClr val="accent2"/>
                    </a:solidFill>
                  </a:tcPr>
                </a:tc>
                <a:tc gridSpan="10">
                  <a:txBody>
                    <a:bodyPr/>
                    <a:lstStyle/>
                    <a:p>
                      <a:pPr indent="0" lvl="0" marL="0" rtl="0" algn="l">
                        <a:spcBef>
                          <a:spcPts val="0"/>
                        </a:spcBef>
                        <a:spcAft>
                          <a:spcPts val="0"/>
                        </a:spcAft>
                        <a:buNone/>
                      </a:pPr>
                      <a:r>
                        <a:rPr lang="en" sz="900">
                          <a:solidFill>
                            <a:schemeClr val="dk1"/>
                          </a:solidFill>
                          <a:latin typeface="JetBrains Mono"/>
                          <a:ea typeface="JetBrains Mono"/>
                          <a:cs typeface="JetBrains Mono"/>
                          <a:sym typeface="JetBrains Mono"/>
                        </a:rPr>
                        <a:t>2024-03-06T11:28:39+01:00: puw_p_t_1-cap-sap_puw</a:t>
                      </a:r>
                      <a:endParaRPr b="1" sz="700">
                        <a:solidFill>
                          <a:schemeClr val="dk1"/>
                        </a:solidFill>
                        <a:latin typeface="JetBrains Mono"/>
                        <a:ea typeface="JetBrains Mono"/>
                        <a:cs typeface="JetBrains Mono"/>
                        <a:sym typeface="JetBrains Mono"/>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chemeClr val="lt1"/>
                    </a:solidFill>
                  </a:tcPr>
                </a:tc>
                <a:tc hMerge="1"/>
                <a:tc hMerge="1"/>
                <a:tc hMerge="1"/>
                <a:tc hMerge="1"/>
                <a:tc hMerge="1"/>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Error code and statement</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l">
                        <a:spcBef>
                          <a:spcPts val="0"/>
                        </a:spcBef>
                        <a:spcAft>
                          <a:spcPts val="0"/>
                        </a:spcAft>
                        <a:buNone/>
                      </a:pPr>
                      <a:r>
                        <a:rPr lang="en" sz="900">
                          <a:solidFill>
                            <a:schemeClr val="dk1"/>
                          </a:solidFill>
                          <a:latin typeface="JetBrains Mono"/>
                          <a:ea typeface="JetBrains Mono"/>
                          <a:cs typeface="JetBrains Mono"/>
                          <a:sym typeface="JetBrains Mono"/>
                        </a:rPr>
                        <a:t>F_JT0471: Pipe TxGroup encountered a change for table 'zeidet_lar_msg_c' column 'freitext' with an incomplete column value.</a:t>
                      </a:r>
                      <a:endParaRPr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rtl="0" algn="l">
                        <a:spcBef>
                          <a:spcPts val="0"/>
                        </a:spcBef>
                        <a:spcAft>
                          <a:spcPts val="0"/>
                        </a:spcAft>
                        <a:buNone/>
                      </a:pPr>
                      <a:r>
                        <a:rPr i="1" lang="en" sz="900">
                          <a:solidFill>
                            <a:schemeClr val="dk1"/>
                          </a:solidFill>
                          <a:latin typeface="DM Sans"/>
                          <a:ea typeface="DM Sans"/>
                          <a:cs typeface="DM Sans"/>
                          <a:sym typeface="DM Sans"/>
                        </a:rPr>
                        <a:t>HVR found an incomplete element in the database log while it was extracting data from it.</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What steps preceded the error?</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l">
                        <a:spcBef>
                          <a:spcPts val="0"/>
                        </a:spcBef>
                        <a:spcAft>
                          <a:spcPts val="0"/>
                        </a:spcAft>
                        <a:buNone/>
                      </a:pPr>
                      <a:r>
                        <a:rPr lang="en" sz="900">
                          <a:solidFill>
                            <a:schemeClr val="dk1"/>
                          </a:solidFill>
                          <a:latin typeface="JetBrains Mono"/>
                          <a:ea typeface="JetBrains Mono"/>
                          <a:cs typeface="JetBrains Mono"/>
                          <a:sym typeface="JetBrains Mono"/>
                        </a:rPr>
                        <a:t>This scanner started reading at timestamp 2024-03-06T11:22:37+01:00 and SCN:subseq 00000000485429508203:00003. The commit was at SCN:subseq 00000000485429529279:00001 with timestamp 2024-03-06T11:22:53+01:00.</a:t>
                      </a:r>
                      <a:endParaRPr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rtl="0" algn="l">
                        <a:spcBef>
                          <a:spcPts val="0"/>
                        </a:spcBef>
                        <a:spcAft>
                          <a:spcPts val="0"/>
                        </a:spcAft>
                        <a:buNone/>
                      </a:pPr>
                      <a:r>
                        <a:rPr i="1" lang="en" sz="900">
                          <a:solidFill>
                            <a:schemeClr val="dk1"/>
                          </a:solidFill>
                          <a:latin typeface="DM Sans"/>
                          <a:ea typeface="DM Sans"/>
                          <a:cs typeface="DM Sans"/>
                          <a:sym typeface="DM Sans"/>
                        </a:rPr>
                        <a:t>Information about where HVR was in the log sequence when it encountered the error.</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71587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What may be the problem? How can it be solved?</a:t>
                      </a:r>
                      <a:endParaRPr b="1" sz="1000">
                        <a:solidFill>
                          <a:srgbClr val="FFFFFF"/>
                        </a:solidFill>
                        <a:latin typeface="JetBrains Mono"/>
                        <a:ea typeface="JetBrains Mono"/>
                        <a:cs typeface="JetBrains Mono"/>
                        <a:sym typeface="JetBrains Mono"/>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marR="0" rtl="0" algn="just">
                        <a:lnSpc>
                          <a:spcPct val="100000"/>
                        </a:lnSpc>
                        <a:spcBef>
                          <a:spcPts val="0"/>
                        </a:spcBef>
                        <a:spcAft>
                          <a:spcPts val="0"/>
                        </a:spcAft>
                        <a:buNone/>
                      </a:pPr>
                      <a:r>
                        <a:rPr lang="en" sz="900">
                          <a:solidFill>
                            <a:schemeClr val="dk1"/>
                          </a:solidFill>
                          <a:latin typeface="JetBrains Mono"/>
                          <a:ea typeface="JetBrains Mono"/>
                          <a:cs typeface="JetBrains Mono"/>
                          <a:sym typeface="JetBrains Mono"/>
                        </a:rPr>
                        <a:t>If this is related to a partial LOB operation define Capture AugmentIncomplete=LOB.</a:t>
                      </a:r>
                      <a:endParaRPr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marR="0" rtl="0" algn="l">
                        <a:lnSpc>
                          <a:spcPct val="100000"/>
                        </a:lnSpc>
                        <a:spcBef>
                          <a:spcPts val="0"/>
                        </a:spcBef>
                        <a:spcAft>
                          <a:spcPts val="0"/>
                        </a:spcAft>
                        <a:buNone/>
                      </a:pPr>
                      <a:r>
                        <a:rPr i="1" lang="en" sz="900">
                          <a:solidFill>
                            <a:schemeClr val="dk1"/>
                          </a:solidFill>
                          <a:latin typeface="DM Sans"/>
                          <a:ea typeface="DM Sans"/>
                          <a:cs typeface="DM Sans"/>
                          <a:sym typeface="DM Sans"/>
                        </a:rPr>
                        <a:t>HVR actually tells you how to solve the problem here. Column </a:t>
                      </a:r>
                      <a:r>
                        <a:rPr b="1" i="1" lang="en" sz="900">
                          <a:solidFill>
                            <a:schemeClr val="dk1"/>
                          </a:solidFill>
                          <a:latin typeface="DM Sans"/>
                          <a:ea typeface="DM Sans"/>
                          <a:cs typeface="DM Sans"/>
                          <a:sym typeface="DM Sans"/>
                        </a:rPr>
                        <a:t>freitext</a:t>
                      </a:r>
                      <a:r>
                        <a:rPr i="1" lang="en" sz="900">
                          <a:solidFill>
                            <a:schemeClr val="dk1"/>
                          </a:solidFill>
                          <a:latin typeface="DM Sans"/>
                          <a:ea typeface="DM Sans"/>
                          <a:cs typeface="DM Sans"/>
                          <a:sym typeface="DM Sans"/>
                        </a:rPr>
                        <a:t> is a CLOB in Oracle, and requires AugmentIncomplete=LOB defined on the capture action.</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marR="0" rtl="0" algn="l">
                        <a:lnSpc>
                          <a:spcPct val="100000"/>
                        </a:lnSpc>
                        <a:spcBef>
                          <a:spcPts val="0"/>
                        </a:spcBef>
                        <a:spcAft>
                          <a:spcPts val="0"/>
                        </a:spcAft>
                        <a:buNone/>
                      </a:pPr>
                      <a:r>
                        <a:rPr b="1" lang="en" sz="1000">
                          <a:solidFill>
                            <a:srgbClr val="FFFFFF"/>
                          </a:solidFill>
                          <a:latin typeface="JetBrains Mono"/>
                          <a:ea typeface="JetBrains Mono"/>
                          <a:cs typeface="JetBrains Mono"/>
                          <a:sym typeface="JetBrains Mono"/>
                        </a:rPr>
                        <a:t>Technical Support How-To </a:t>
                      </a:r>
                      <a:endParaRPr b="1" sz="1000">
                        <a:solidFill>
                          <a:srgbClr val="FFFFFF"/>
                        </a:solidFill>
                        <a:latin typeface="JetBrains Mono"/>
                        <a:ea typeface="JetBrains Mono"/>
                        <a:cs typeface="JetBrains Mono"/>
                        <a:sym typeface="JetBrains Mono"/>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just">
                        <a:spcBef>
                          <a:spcPts val="0"/>
                        </a:spcBef>
                        <a:spcAft>
                          <a:spcPts val="0"/>
                        </a:spcAft>
                        <a:buNone/>
                      </a:pPr>
                      <a:r>
                        <a:rPr i="1" lang="en" sz="900">
                          <a:solidFill>
                            <a:schemeClr val="dk1"/>
                          </a:solidFill>
                          <a:latin typeface="JetBrains Mono"/>
                          <a:ea typeface="JetBrains Mono"/>
                          <a:cs typeface="JetBrains Mono"/>
                          <a:sym typeface="JetBrains Mono"/>
                        </a:rPr>
                        <a:t>To report this to Technical Support, first re-run the job as follows…</a:t>
                      </a:r>
                      <a:endParaRPr i="1" sz="700">
                        <a:solidFill>
                          <a:srgbClr val="2B3640"/>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c gridSpan="5">
                  <a:txBody>
                    <a:bodyPr/>
                    <a:lstStyle/>
                    <a:p>
                      <a:pPr indent="0" lvl="0" marL="0" rtl="0" algn="l">
                        <a:spcBef>
                          <a:spcPts val="0"/>
                        </a:spcBef>
                        <a:spcAft>
                          <a:spcPts val="0"/>
                        </a:spcAft>
                        <a:buNone/>
                      </a:pPr>
                      <a:r>
                        <a:rPr i="1" lang="en" sz="900">
                          <a:solidFill>
                            <a:schemeClr val="dk1"/>
                          </a:solidFill>
                          <a:latin typeface="DM Sans"/>
                          <a:ea typeface="DM Sans"/>
                          <a:cs typeface="DM Sans"/>
                          <a:sym typeface="DM Sans"/>
                        </a:rPr>
                        <a:t>The rest of the error message is information on how to report this to Technical Support.</a:t>
                      </a:r>
                      <a:endParaRPr i="1" sz="900">
                        <a:solidFill>
                          <a:schemeClr val="dk1"/>
                        </a:solidFill>
                        <a:latin typeface="DM Sans"/>
                        <a:ea typeface="DM Sans"/>
                        <a:cs typeface="DM Sans"/>
                        <a:sym typeface="DM Sans"/>
                      </a:endParaRPr>
                    </a:p>
                  </a:txBody>
                  <a:tcPr marT="68575" marB="68575" marR="68575" marL="6857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bl>
          </a:graphicData>
        </a:graphic>
      </p:graphicFrame>
      <p:sp>
        <p:nvSpPr>
          <p:cNvPr id="2227" name="Google Shape;2227;p234"/>
          <p:cNvSpPr/>
          <p:nvPr/>
        </p:nvSpPr>
        <p:spPr>
          <a:xfrm>
            <a:off x="16775" y="1762793"/>
            <a:ext cx="8511000" cy="5385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8" name="Google Shape;2228;p234"/>
          <p:cNvSpPr/>
          <p:nvPr/>
        </p:nvSpPr>
        <p:spPr>
          <a:xfrm>
            <a:off x="240788" y="1224293"/>
            <a:ext cx="8272800" cy="5385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9" name="Google Shape;2229;p234"/>
          <p:cNvSpPr/>
          <p:nvPr/>
        </p:nvSpPr>
        <p:spPr>
          <a:xfrm>
            <a:off x="257575" y="2301301"/>
            <a:ext cx="8272800" cy="6690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0" name="Google Shape;2230;p234"/>
          <p:cNvSpPr/>
          <p:nvPr/>
        </p:nvSpPr>
        <p:spPr>
          <a:xfrm>
            <a:off x="64825" y="2970300"/>
            <a:ext cx="8658300" cy="8040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1" name="Google Shape;2231;p234"/>
          <p:cNvSpPr/>
          <p:nvPr/>
        </p:nvSpPr>
        <p:spPr>
          <a:xfrm>
            <a:off x="64825" y="3774199"/>
            <a:ext cx="8910000" cy="711000"/>
          </a:xfrm>
          <a:prstGeom prst="rect">
            <a:avLst/>
          </a:prstGeom>
          <a:solidFill>
            <a:srgbClr val="F5F5F5"/>
          </a:solidFill>
          <a:ln cap="flat" cmpd="sng" w="9525">
            <a:solidFill>
              <a:srgbClr val="F5F5F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8"/>
                                        </p:tgtEl>
                                      </p:cBhvr>
                                    </p:animEffect>
                                    <p:set>
                                      <p:cBhvr>
                                        <p:cTn dur="1" fill="hold">
                                          <p:stCondLst>
                                            <p:cond delay="1000"/>
                                          </p:stCondLst>
                                        </p:cTn>
                                        <p:tgtEl>
                                          <p:spTgt spid="2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7"/>
                                        </p:tgtEl>
                                      </p:cBhvr>
                                    </p:animEffect>
                                    <p:set>
                                      <p:cBhvr>
                                        <p:cTn dur="1" fill="hold">
                                          <p:stCondLst>
                                            <p:cond delay="1000"/>
                                          </p:stCondLst>
                                        </p:cTn>
                                        <p:tgtEl>
                                          <p:spTgt spid="22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9"/>
                                        </p:tgtEl>
                                      </p:cBhvr>
                                    </p:animEffect>
                                    <p:set>
                                      <p:cBhvr>
                                        <p:cTn dur="1" fill="hold">
                                          <p:stCondLst>
                                            <p:cond delay="1000"/>
                                          </p:stCondLst>
                                        </p:cTn>
                                        <p:tgtEl>
                                          <p:spTgt spid="2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0"/>
                                        </p:tgtEl>
                                      </p:cBhvr>
                                    </p:animEffect>
                                    <p:set>
                                      <p:cBhvr>
                                        <p:cTn dur="1" fill="hold">
                                          <p:stCondLst>
                                            <p:cond delay="1000"/>
                                          </p:stCondLst>
                                        </p:cTn>
                                        <p:tgtEl>
                                          <p:spTgt spid="22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1"/>
                                        </p:tgtEl>
                                      </p:cBhvr>
                                    </p:animEffect>
                                    <p:set>
                                      <p:cBhvr>
                                        <p:cTn dur="1" fill="hold">
                                          <p:stCondLst>
                                            <p:cond delay="1000"/>
                                          </p:stCondLst>
                                        </p:cTn>
                                        <p:tgtEl>
                                          <p:spTgt spid="22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5"/>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An HVR error message is built up of multiple parts</a:t>
            </a:r>
            <a:r>
              <a:rPr lang="en" sz="3200"/>
              <a:t>.</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True.</a:t>
            </a:r>
            <a:endParaRPr sz="22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236"/>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HVR never supplies information on how to resolve an error.</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False.</a:t>
            </a:r>
            <a:endParaRPr sz="22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237"/>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Latency Issues</a:t>
            </a:r>
            <a:endParaRPr b="1" sz="3600">
              <a:latin typeface="DM Sans"/>
              <a:ea typeface="DM Sans"/>
              <a:cs typeface="DM Sans"/>
              <a:sym typeface="DM Sans"/>
            </a:endParaRPr>
          </a:p>
        </p:txBody>
      </p:sp>
      <p:sp>
        <p:nvSpPr>
          <p:cNvPr id="2247" name="Google Shape;2247;p23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8" name="Google Shape;2248;p237"/>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23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238"/>
          <p:cNvSpPr txBox="1"/>
          <p:nvPr>
            <p:ph type="title"/>
          </p:nvPr>
        </p:nvSpPr>
        <p:spPr>
          <a:xfrm>
            <a:off x="330268" y="342900"/>
            <a:ext cx="31809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Latency</a:t>
            </a:r>
            <a:endParaRPr/>
          </a:p>
        </p:txBody>
      </p:sp>
      <p:sp>
        <p:nvSpPr>
          <p:cNvPr id="2255" name="Google Shape;2255;p238"/>
          <p:cNvSpPr txBox="1"/>
          <p:nvPr>
            <p:ph idx="2" type="body"/>
          </p:nvPr>
        </p:nvSpPr>
        <p:spPr>
          <a:xfrm>
            <a:off x="330277" y="1449275"/>
            <a:ext cx="2605800" cy="279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Latency is the time difference between the state of data in a source DB and the replicated dataset.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Latency is a natural byproduct of asynchronous log-based </a:t>
            </a:r>
            <a:r>
              <a:rPr b="1" lang="en">
                <a:solidFill>
                  <a:schemeClr val="dk1"/>
                </a:solidFill>
              </a:rPr>
              <a:t>replication</a:t>
            </a:r>
            <a:r>
              <a:rPr b="1" lang="en">
                <a:solidFill>
                  <a:schemeClr val="dk1"/>
                </a:solidFill>
              </a:rPr>
              <a:t>.</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may experience higher latency in events of high transaction traffic. Lower latency usually bears a higher cost on the target, since you have to integrate more frequently.</a:t>
            </a:r>
            <a:endParaRPr/>
          </a:p>
        </p:txBody>
      </p:sp>
      <p:grpSp>
        <p:nvGrpSpPr>
          <p:cNvPr id="2256" name="Google Shape;2256;p238"/>
          <p:cNvGrpSpPr/>
          <p:nvPr/>
        </p:nvGrpSpPr>
        <p:grpSpPr>
          <a:xfrm>
            <a:off x="4382789" y="428231"/>
            <a:ext cx="3138228" cy="795300"/>
            <a:chOff x="4382789" y="428231"/>
            <a:chExt cx="3138228" cy="795300"/>
          </a:xfrm>
        </p:grpSpPr>
        <p:sp>
          <p:nvSpPr>
            <p:cNvPr id="2257" name="Google Shape;2257;p238"/>
            <p:cNvSpPr txBox="1"/>
            <p:nvPr/>
          </p:nvSpPr>
          <p:spPr>
            <a:xfrm>
              <a:off x="4382789" y="428231"/>
              <a:ext cx="1854300" cy="795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900">
                  <a:solidFill>
                    <a:schemeClr val="accent4"/>
                  </a:solidFill>
                  <a:latin typeface="DM Sans"/>
                  <a:ea typeface="DM Sans"/>
                  <a:cs typeface="DM Sans"/>
                  <a:sym typeface="DM Sans"/>
                </a:rPr>
                <a:t>SQL Statement execution.</a:t>
              </a:r>
              <a:endParaRPr b="1" sz="900">
                <a:solidFill>
                  <a:schemeClr val="accent4"/>
                </a:solidFill>
                <a:latin typeface="DM Sans"/>
                <a:ea typeface="DM Sans"/>
                <a:cs typeface="DM Sans"/>
                <a:sym typeface="DM Sans"/>
              </a:endParaRPr>
            </a:p>
            <a:p>
              <a:pPr indent="0" lvl="0" marL="0" rtl="0" algn="r">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r">
                <a:spcBef>
                  <a:spcPts val="0"/>
                </a:spcBef>
                <a:spcAft>
                  <a:spcPts val="0"/>
                </a:spcAft>
                <a:buNone/>
              </a:pPr>
              <a:r>
                <a:rPr lang="en" sz="900">
                  <a:solidFill>
                    <a:schemeClr val="accent4"/>
                  </a:solidFill>
                  <a:latin typeface="DM Sans"/>
                  <a:ea typeface="DM Sans"/>
                  <a:cs typeface="DM Sans"/>
                  <a:sym typeface="DM Sans"/>
                </a:rPr>
                <a:t>A new change is generated on the source system.</a:t>
              </a:r>
              <a:endParaRPr b="1" sz="900">
                <a:solidFill>
                  <a:schemeClr val="accent4"/>
                </a:solidFill>
                <a:latin typeface="DM Sans"/>
                <a:ea typeface="DM Sans"/>
                <a:cs typeface="DM Sans"/>
                <a:sym typeface="DM Sans"/>
              </a:endParaRPr>
            </a:p>
          </p:txBody>
        </p:sp>
        <p:grpSp>
          <p:nvGrpSpPr>
            <p:cNvPr id="2258" name="Google Shape;2258;p238"/>
            <p:cNvGrpSpPr/>
            <p:nvPr/>
          </p:nvGrpSpPr>
          <p:grpSpPr>
            <a:xfrm>
              <a:off x="6390459" y="436779"/>
              <a:ext cx="1130558" cy="371363"/>
              <a:chOff x="17041225" y="1164743"/>
              <a:chExt cx="3014822" cy="990300"/>
            </a:xfrm>
          </p:grpSpPr>
          <p:sp>
            <p:nvSpPr>
              <p:cNvPr id="2259" name="Google Shape;2259;p238"/>
              <p:cNvSpPr txBox="1"/>
              <p:nvPr/>
            </p:nvSpPr>
            <p:spPr>
              <a:xfrm>
                <a:off x="18071847" y="1164743"/>
                <a:ext cx="1984200" cy="99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chemeClr val="accent4"/>
                    </a:solidFill>
                    <a:latin typeface="JetBrains Mono"/>
                    <a:ea typeface="JetBrains Mono"/>
                    <a:cs typeface="JetBrains Mono"/>
                    <a:sym typeface="JetBrains Mono"/>
                  </a:rPr>
                  <a:t>t-5s</a:t>
                </a:r>
                <a:endParaRPr sz="1300">
                  <a:solidFill>
                    <a:schemeClr val="accent4"/>
                  </a:solidFill>
                  <a:latin typeface="JetBrains Mono"/>
                  <a:ea typeface="JetBrains Mono"/>
                  <a:cs typeface="JetBrains Mono"/>
                  <a:sym typeface="JetBrains Mono"/>
                </a:endParaRPr>
              </a:p>
            </p:txBody>
          </p:sp>
          <p:cxnSp>
            <p:nvCxnSpPr>
              <p:cNvPr id="2260" name="Google Shape;2260;p238"/>
              <p:cNvCxnSpPr/>
              <p:nvPr/>
            </p:nvCxnSpPr>
            <p:spPr>
              <a:xfrm rot="10800000">
                <a:off x="17041225" y="1659900"/>
                <a:ext cx="1123200" cy="0"/>
              </a:xfrm>
              <a:prstGeom prst="straightConnector1">
                <a:avLst/>
              </a:prstGeom>
              <a:noFill/>
              <a:ln cap="flat" cmpd="sng" w="9525">
                <a:solidFill>
                  <a:schemeClr val="accent4"/>
                </a:solidFill>
                <a:prstDash val="solid"/>
                <a:round/>
                <a:headEnd len="med" w="med" type="oval"/>
                <a:tailEnd len="med" w="med" type="none"/>
              </a:ln>
            </p:spPr>
          </p:cxnSp>
        </p:grpSp>
      </p:grpSp>
      <p:grpSp>
        <p:nvGrpSpPr>
          <p:cNvPr id="2261" name="Google Shape;2261;p238"/>
          <p:cNvGrpSpPr/>
          <p:nvPr/>
        </p:nvGrpSpPr>
        <p:grpSpPr>
          <a:xfrm>
            <a:off x="4375450" y="1882983"/>
            <a:ext cx="3145568" cy="386983"/>
            <a:chOff x="4375450" y="1882983"/>
            <a:chExt cx="3145568" cy="386983"/>
          </a:xfrm>
        </p:grpSpPr>
        <p:sp>
          <p:nvSpPr>
            <p:cNvPr id="2262" name="Google Shape;2262;p238"/>
            <p:cNvSpPr txBox="1"/>
            <p:nvPr/>
          </p:nvSpPr>
          <p:spPr>
            <a:xfrm>
              <a:off x="4375450" y="1987066"/>
              <a:ext cx="1854300" cy="282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900">
                  <a:solidFill>
                    <a:schemeClr val="accent4"/>
                  </a:solidFill>
                  <a:latin typeface="DM Sans"/>
                  <a:ea typeface="DM Sans"/>
                  <a:cs typeface="DM Sans"/>
                  <a:sym typeface="DM Sans"/>
                </a:rPr>
                <a:t>Record is read by HVR.</a:t>
              </a:r>
              <a:endParaRPr b="1" sz="900">
                <a:solidFill>
                  <a:schemeClr val="accent4"/>
                </a:solidFill>
                <a:latin typeface="DM Sans"/>
                <a:ea typeface="DM Sans"/>
                <a:cs typeface="DM Sans"/>
                <a:sym typeface="DM Sans"/>
              </a:endParaRPr>
            </a:p>
          </p:txBody>
        </p:sp>
        <p:grpSp>
          <p:nvGrpSpPr>
            <p:cNvPr id="2263" name="Google Shape;2263;p238"/>
            <p:cNvGrpSpPr/>
            <p:nvPr/>
          </p:nvGrpSpPr>
          <p:grpSpPr>
            <a:xfrm>
              <a:off x="6390459" y="1882983"/>
              <a:ext cx="1130558" cy="371363"/>
              <a:chOff x="17041225" y="1164743"/>
              <a:chExt cx="3014822" cy="990300"/>
            </a:xfrm>
          </p:grpSpPr>
          <p:sp>
            <p:nvSpPr>
              <p:cNvPr id="2264" name="Google Shape;2264;p238"/>
              <p:cNvSpPr txBox="1"/>
              <p:nvPr/>
            </p:nvSpPr>
            <p:spPr>
              <a:xfrm>
                <a:off x="18071847" y="1164743"/>
                <a:ext cx="1984200" cy="99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chemeClr val="accent4"/>
                    </a:solidFill>
                    <a:latin typeface="JetBrains Mono"/>
                    <a:ea typeface="JetBrains Mono"/>
                    <a:cs typeface="JetBrains Mono"/>
                    <a:sym typeface="JetBrains Mono"/>
                  </a:rPr>
                  <a:t>t-3s</a:t>
                </a:r>
                <a:endParaRPr sz="1300">
                  <a:solidFill>
                    <a:schemeClr val="accent4"/>
                  </a:solidFill>
                  <a:latin typeface="JetBrains Mono"/>
                  <a:ea typeface="JetBrains Mono"/>
                  <a:cs typeface="JetBrains Mono"/>
                  <a:sym typeface="JetBrains Mono"/>
                </a:endParaRPr>
              </a:p>
            </p:txBody>
          </p:sp>
          <p:cxnSp>
            <p:nvCxnSpPr>
              <p:cNvPr id="2265" name="Google Shape;2265;p238"/>
              <p:cNvCxnSpPr/>
              <p:nvPr/>
            </p:nvCxnSpPr>
            <p:spPr>
              <a:xfrm rot="10800000">
                <a:off x="17041225" y="1659900"/>
                <a:ext cx="1123200" cy="0"/>
              </a:xfrm>
              <a:prstGeom prst="straightConnector1">
                <a:avLst/>
              </a:prstGeom>
              <a:noFill/>
              <a:ln cap="flat" cmpd="sng" w="9525">
                <a:solidFill>
                  <a:schemeClr val="accent4"/>
                </a:solidFill>
                <a:prstDash val="solid"/>
                <a:round/>
                <a:headEnd len="med" w="med" type="oval"/>
                <a:tailEnd len="med" w="med" type="none"/>
              </a:ln>
            </p:spPr>
          </p:cxnSp>
        </p:grpSp>
      </p:grpSp>
      <p:grpSp>
        <p:nvGrpSpPr>
          <p:cNvPr id="2266" name="Google Shape;2266;p238"/>
          <p:cNvGrpSpPr/>
          <p:nvPr/>
        </p:nvGrpSpPr>
        <p:grpSpPr>
          <a:xfrm>
            <a:off x="5316355" y="1212347"/>
            <a:ext cx="3136695" cy="586803"/>
            <a:chOff x="5316355" y="1212347"/>
            <a:chExt cx="3136695" cy="586803"/>
          </a:xfrm>
        </p:grpSpPr>
        <p:sp>
          <p:nvSpPr>
            <p:cNvPr id="2267" name="Google Shape;2267;p238"/>
            <p:cNvSpPr txBox="1"/>
            <p:nvPr/>
          </p:nvSpPr>
          <p:spPr>
            <a:xfrm>
              <a:off x="6598750" y="1313750"/>
              <a:ext cx="1854300" cy="48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chemeClr val="accent4"/>
                  </a:solidFill>
                  <a:latin typeface="DM Sans"/>
                  <a:ea typeface="DM Sans"/>
                  <a:cs typeface="DM Sans"/>
                  <a:sym typeface="DM Sans"/>
                </a:rPr>
                <a:t>Record committed and written to transaction log.</a:t>
              </a:r>
              <a:endParaRPr b="1" sz="900">
                <a:solidFill>
                  <a:schemeClr val="accent4"/>
                </a:solidFill>
                <a:latin typeface="DM Sans"/>
                <a:ea typeface="DM Sans"/>
                <a:cs typeface="DM Sans"/>
                <a:sym typeface="DM Sans"/>
              </a:endParaRPr>
            </a:p>
            <a:p>
              <a:pPr indent="0" lvl="0" marL="0" rtl="0" algn="l">
                <a:spcBef>
                  <a:spcPts val="0"/>
                </a:spcBef>
                <a:spcAft>
                  <a:spcPts val="0"/>
                </a:spcAft>
                <a:buNone/>
              </a:pPr>
              <a:r>
                <a:rPr lang="en" sz="900">
                  <a:solidFill>
                    <a:schemeClr val="accent4"/>
                  </a:solidFill>
                  <a:latin typeface="DM Sans"/>
                  <a:ea typeface="DM Sans"/>
                  <a:cs typeface="DM Sans"/>
                  <a:sym typeface="DM Sans"/>
                </a:rPr>
                <a:t>It takes time for a database to write a change to the log.</a:t>
              </a:r>
              <a:endParaRPr sz="900">
                <a:solidFill>
                  <a:schemeClr val="accent4"/>
                </a:solidFill>
                <a:latin typeface="DM Sans"/>
                <a:ea typeface="DM Sans"/>
                <a:cs typeface="DM Sans"/>
                <a:sym typeface="DM Sans"/>
              </a:endParaRPr>
            </a:p>
          </p:txBody>
        </p:sp>
        <p:grpSp>
          <p:nvGrpSpPr>
            <p:cNvPr id="2268" name="Google Shape;2268;p238"/>
            <p:cNvGrpSpPr/>
            <p:nvPr/>
          </p:nvGrpSpPr>
          <p:grpSpPr>
            <a:xfrm>
              <a:off x="5316355" y="1212347"/>
              <a:ext cx="1130514" cy="371363"/>
              <a:chOff x="14176947" y="4649743"/>
              <a:chExt cx="3014703" cy="990300"/>
            </a:xfrm>
          </p:grpSpPr>
          <p:sp>
            <p:nvSpPr>
              <p:cNvPr id="2269" name="Google Shape;2269;p238"/>
              <p:cNvSpPr txBox="1"/>
              <p:nvPr/>
            </p:nvSpPr>
            <p:spPr>
              <a:xfrm>
                <a:off x="14176947" y="4649743"/>
                <a:ext cx="1984200" cy="99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chemeClr val="accent4"/>
                    </a:solidFill>
                    <a:latin typeface="JetBrains Mono"/>
                    <a:ea typeface="JetBrains Mono"/>
                    <a:cs typeface="JetBrains Mono"/>
                    <a:sym typeface="JetBrains Mono"/>
                  </a:rPr>
                  <a:t>t-4s</a:t>
                </a:r>
                <a:endParaRPr sz="1300">
                  <a:solidFill>
                    <a:schemeClr val="accent4"/>
                  </a:solidFill>
                  <a:latin typeface="JetBrains Mono"/>
                  <a:ea typeface="JetBrains Mono"/>
                  <a:cs typeface="JetBrains Mono"/>
                  <a:sym typeface="JetBrains Mono"/>
                </a:endParaRPr>
              </a:p>
            </p:txBody>
          </p:sp>
          <p:cxnSp>
            <p:nvCxnSpPr>
              <p:cNvPr id="2270" name="Google Shape;2270;p238"/>
              <p:cNvCxnSpPr/>
              <p:nvPr/>
            </p:nvCxnSpPr>
            <p:spPr>
              <a:xfrm>
                <a:off x="16068450" y="5144900"/>
                <a:ext cx="1123200" cy="0"/>
              </a:xfrm>
              <a:prstGeom prst="straightConnector1">
                <a:avLst/>
              </a:prstGeom>
              <a:noFill/>
              <a:ln cap="flat" cmpd="sng" w="9525">
                <a:solidFill>
                  <a:schemeClr val="accent4"/>
                </a:solidFill>
                <a:prstDash val="solid"/>
                <a:round/>
                <a:headEnd len="med" w="med" type="oval"/>
                <a:tailEnd len="med" w="med" type="none"/>
              </a:ln>
            </p:spPr>
          </p:cxnSp>
        </p:grpSp>
      </p:grpSp>
      <p:grpSp>
        <p:nvGrpSpPr>
          <p:cNvPr id="2271" name="Google Shape;2271;p238"/>
          <p:cNvGrpSpPr/>
          <p:nvPr/>
        </p:nvGrpSpPr>
        <p:grpSpPr>
          <a:xfrm>
            <a:off x="5316355" y="2470825"/>
            <a:ext cx="3136695" cy="402157"/>
            <a:chOff x="5316355" y="2470825"/>
            <a:chExt cx="3136695" cy="402157"/>
          </a:xfrm>
        </p:grpSpPr>
        <p:sp>
          <p:nvSpPr>
            <p:cNvPr id="2272" name="Google Shape;2272;p238"/>
            <p:cNvSpPr txBox="1"/>
            <p:nvPr/>
          </p:nvSpPr>
          <p:spPr>
            <a:xfrm>
              <a:off x="6598750" y="2590082"/>
              <a:ext cx="1854300" cy="282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chemeClr val="accent4"/>
                  </a:solidFill>
                  <a:latin typeface="DM Sans"/>
                  <a:ea typeface="DM Sans"/>
                  <a:cs typeface="DM Sans"/>
                  <a:sym typeface="DM Sans"/>
                </a:rPr>
                <a:t>Record is transmitted </a:t>
              </a:r>
              <a:br>
                <a:rPr b="1" lang="en" sz="900">
                  <a:solidFill>
                    <a:schemeClr val="accent4"/>
                  </a:solidFill>
                  <a:latin typeface="DM Sans"/>
                  <a:ea typeface="DM Sans"/>
                  <a:cs typeface="DM Sans"/>
                  <a:sym typeface="DM Sans"/>
                </a:rPr>
              </a:br>
              <a:r>
                <a:rPr b="1" lang="en" sz="900">
                  <a:solidFill>
                    <a:schemeClr val="accent4"/>
                  </a:solidFill>
                  <a:latin typeface="DM Sans"/>
                  <a:ea typeface="DM Sans"/>
                  <a:cs typeface="DM Sans"/>
                  <a:sym typeface="DM Sans"/>
                </a:rPr>
                <a:t>to the Hub and stored in a .tx file.</a:t>
              </a:r>
              <a:endParaRPr b="1" sz="900">
                <a:solidFill>
                  <a:schemeClr val="accent4"/>
                </a:solidFill>
                <a:latin typeface="DM Sans"/>
                <a:ea typeface="DM Sans"/>
                <a:cs typeface="DM Sans"/>
                <a:sym typeface="DM Sans"/>
              </a:endParaRPr>
            </a:p>
          </p:txBody>
        </p:sp>
        <p:grpSp>
          <p:nvGrpSpPr>
            <p:cNvPr id="2273" name="Google Shape;2273;p238"/>
            <p:cNvGrpSpPr/>
            <p:nvPr/>
          </p:nvGrpSpPr>
          <p:grpSpPr>
            <a:xfrm>
              <a:off x="5316355" y="2470825"/>
              <a:ext cx="1130514" cy="371363"/>
              <a:chOff x="14176947" y="4649743"/>
              <a:chExt cx="3014703" cy="990300"/>
            </a:xfrm>
          </p:grpSpPr>
          <p:sp>
            <p:nvSpPr>
              <p:cNvPr id="2274" name="Google Shape;2274;p238"/>
              <p:cNvSpPr txBox="1"/>
              <p:nvPr/>
            </p:nvSpPr>
            <p:spPr>
              <a:xfrm>
                <a:off x="14176947" y="4649743"/>
                <a:ext cx="1984200" cy="99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chemeClr val="accent4"/>
                    </a:solidFill>
                    <a:latin typeface="JetBrains Mono"/>
                    <a:ea typeface="JetBrains Mono"/>
                    <a:cs typeface="JetBrains Mono"/>
                    <a:sym typeface="JetBrains Mono"/>
                  </a:rPr>
                  <a:t>t</a:t>
                </a:r>
                <a:r>
                  <a:rPr lang="en" sz="1300">
                    <a:solidFill>
                      <a:schemeClr val="accent4"/>
                    </a:solidFill>
                    <a:latin typeface="JetBrains Mono"/>
                    <a:ea typeface="JetBrains Mono"/>
                    <a:cs typeface="JetBrains Mono"/>
                    <a:sym typeface="JetBrains Mono"/>
                  </a:rPr>
                  <a:t>-2s</a:t>
                </a:r>
                <a:endParaRPr sz="1300">
                  <a:solidFill>
                    <a:schemeClr val="accent4"/>
                  </a:solidFill>
                  <a:latin typeface="JetBrains Mono"/>
                  <a:ea typeface="JetBrains Mono"/>
                  <a:cs typeface="JetBrains Mono"/>
                  <a:sym typeface="JetBrains Mono"/>
                </a:endParaRPr>
              </a:p>
            </p:txBody>
          </p:sp>
          <p:cxnSp>
            <p:nvCxnSpPr>
              <p:cNvPr id="2275" name="Google Shape;2275;p238"/>
              <p:cNvCxnSpPr/>
              <p:nvPr/>
            </p:nvCxnSpPr>
            <p:spPr>
              <a:xfrm>
                <a:off x="16068450" y="5144900"/>
                <a:ext cx="1123200" cy="0"/>
              </a:xfrm>
              <a:prstGeom prst="straightConnector1">
                <a:avLst/>
              </a:prstGeom>
              <a:noFill/>
              <a:ln cap="flat" cmpd="sng" w="9525">
                <a:solidFill>
                  <a:schemeClr val="accent4"/>
                </a:solidFill>
                <a:prstDash val="solid"/>
                <a:round/>
                <a:headEnd len="med" w="med" type="oval"/>
                <a:tailEnd len="med" w="med" type="none"/>
              </a:ln>
            </p:spPr>
          </p:cxnSp>
        </p:grpSp>
      </p:grpSp>
      <p:grpSp>
        <p:nvGrpSpPr>
          <p:cNvPr id="2276" name="Google Shape;2276;p238"/>
          <p:cNvGrpSpPr/>
          <p:nvPr/>
        </p:nvGrpSpPr>
        <p:grpSpPr>
          <a:xfrm>
            <a:off x="4375450" y="3075081"/>
            <a:ext cx="3145568" cy="404842"/>
            <a:chOff x="4375450" y="3075081"/>
            <a:chExt cx="3145568" cy="404842"/>
          </a:xfrm>
        </p:grpSpPr>
        <p:sp>
          <p:nvSpPr>
            <p:cNvPr id="2277" name="Google Shape;2277;p238"/>
            <p:cNvSpPr txBox="1"/>
            <p:nvPr/>
          </p:nvSpPr>
          <p:spPr>
            <a:xfrm>
              <a:off x="4375450" y="3197023"/>
              <a:ext cx="1854300" cy="282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900">
                  <a:solidFill>
                    <a:schemeClr val="accent4"/>
                  </a:solidFill>
                  <a:latin typeface="DM Sans"/>
                  <a:ea typeface="DM Sans"/>
                  <a:cs typeface="DM Sans"/>
                  <a:sym typeface="DM Sans"/>
                </a:rPr>
                <a:t>Integrate</a:t>
              </a:r>
              <a:r>
                <a:rPr b="1" lang="en" sz="900">
                  <a:solidFill>
                    <a:schemeClr val="accent4"/>
                  </a:solidFill>
                  <a:latin typeface="DM Sans"/>
                  <a:ea typeface="DM Sans"/>
                  <a:cs typeface="DM Sans"/>
                  <a:sym typeface="DM Sans"/>
                </a:rPr>
                <a:t> picks up the .tx file. </a:t>
              </a:r>
              <a:endParaRPr b="1" sz="900">
                <a:solidFill>
                  <a:schemeClr val="accent4"/>
                </a:solidFill>
                <a:latin typeface="DM Sans"/>
                <a:ea typeface="DM Sans"/>
                <a:cs typeface="DM Sans"/>
                <a:sym typeface="DM Sans"/>
              </a:endParaRPr>
            </a:p>
            <a:p>
              <a:pPr indent="0" lvl="0" marL="0" rtl="0" algn="r">
                <a:spcBef>
                  <a:spcPts val="0"/>
                </a:spcBef>
                <a:spcAft>
                  <a:spcPts val="0"/>
                </a:spcAft>
                <a:buNone/>
              </a:pPr>
              <a:r>
                <a:rPr lang="en" sz="900">
                  <a:solidFill>
                    <a:schemeClr val="accent4"/>
                  </a:solidFill>
                  <a:latin typeface="DM Sans"/>
                  <a:ea typeface="DM Sans"/>
                  <a:cs typeface="DM Sans"/>
                  <a:sym typeface="DM Sans"/>
                </a:rPr>
                <a:t>The transaction file is processed as part of the Integrate Cycle.</a:t>
              </a:r>
              <a:endParaRPr sz="900">
                <a:solidFill>
                  <a:schemeClr val="accent4"/>
                </a:solidFill>
                <a:latin typeface="DM Sans"/>
                <a:ea typeface="DM Sans"/>
                <a:cs typeface="DM Sans"/>
                <a:sym typeface="DM Sans"/>
              </a:endParaRPr>
            </a:p>
          </p:txBody>
        </p:sp>
        <p:grpSp>
          <p:nvGrpSpPr>
            <p:cNvPr id="2278" name="Google Shape;2278;p238"/>
            <p:cNvGrpSpPr/>
            <p:nvPr/>
          </p:nvGrpSpPr>
          <p:grpSpPr>
            <a:xfrm>
              <a:off x="6390459" y="3075081"/>
              <a:ext cx="1130558" cy="371363"/>
              <a:chOff x="17041225" y="1164743"/>
              <a:chExt cx="3014822" cy="990300"/>
            </a:xfrm>
          </p:grpSpPr>
          <p:sp>
            <p:nvSpPr>
              <p:cNvPr id="2279" name="Google Shape;2279;p238"/>
              <p:cNvSpPr txBox="1"/>
              <p:nvPr/>
            </p:nvSpPr>
            <p:spPr>
              <a:xfrm>
                <a:off x="18071847" y="1164743"/>
                <a:ext cx="1984200" cy="99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chemeClr val="accent4"/>
                    </a:solidFill>
                    <a:latin typeface="JetBrains Mono"/>
                    <a:ea typeface="JetBrains Mono"/>
                    <a:cs typeface="JetBrains Mono"/>
                    <a:sym typeface="JetBrains Mono"/>
                  </a:rPr>
                  <a:t>t</a:t>
                </a:r>
                <a:r>
                  <a:rPr lang="en" sz="1300">
                    <a:solidFill>
                      <a:schemeClr val="accent4"/>
                    </a:solidFill>
                    <a:latin typeface="JetBrains Mono"/>
                    <a:ea typeface="JetBrains Mono"/>
                    <a:cs typeface="JetBrains Mono"/>
                    <a:sym typeface="JetBrains Mono"/>
                  </a:rPr>
                  <a:t>-1s</a:t>
                </a:r>
                <a:endParaRPr sz="1300">
                  <a:solidFill>
                    <a:schemeClr val="accent4"/>
                  </a:solidFill>
                  <a:latin typeface="JetBrains Mono"/>
                  <a:ea typeface="JetBrains Mono"/>
                  <a:cs typeface="JetBrains Mono"/>
                  <a:sym typeface="JetBrains Mono"/>
                </a:endParaRPr>
              </a:p>
            </p:txBody>
          </p:sp>
          <p:cxnSp>
            <p:nvCxnSpPr>
              <p:cNvPr id="2280" name="Google Shape;2280;p238"/>
              <p:cNvCxnSpPr/>
              <p:nvPr/>
            </p:nvCxnSpPr>
            <p:spPr>
              <a:xfrm rot="10800000">
                <a:off x="17041225" y="1659900"/>
                <a:ext cx="1123200" cy="0"/>
              </a:xfrm>
              <a:prstGeom prst="straightConnector1">
                <a:avLst/>
              </a:prstGeom>
              <a:noFill/>
              <a:ln cap="flat" cmpd="sng" w="9525">
                <a:solidFill>
                  <a:schemeClr val="accent4"/>
                </a:solidFill>
                <a:prstDash val="solid"/>
                <a:round/>
                <a:headEnd len="med" w="med" type="oval"/>
                <a:tailEnd len="med" w="med" type="none"/>
              </a:ln>
            </p:spPr>
          </p:cxnSp>
        </p:grpSp>
      </p:grpSp>
      <p:grpSp>
        <p:nvGrpSpPr>
          <p:cNvPr id="2281" name="Google Shape;2281;p238"/>
          <p:cNvGrpSpPr/>
          <p:nvPr/>
        </p:nvGrpSpPr>
        <p:grpSpPr>
          <a:xfrm>
            <a:off x="5316355" y="3751643"/>
            <a:ext cx="3136707" cy="914562"/>
            <a:chOff x="5316355" y="3751643"/>
            <a:chExt cx="3136707" cy="914562"/>
          </a:xfrm>
        </p:grpSpPr>
        <p:sp>
          <p:nvSpPr>
            <p:cNvPr id="2282" name="Google Shape;2282;p238"/>
            <p:cNvSpPr txBox="1"/>
            <p:nvPr/>
          </p:nvSpPr>
          <p:spPr>
            <a:xfrm>
              <a:off x="6598762" y="3870905"/>
              <a:ext cx="1854300" cy="795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solidFill>
                    <a:schemeClr val="accent4"/>
                  </a:solidFill>
                  <a:latin typeface="DM Sans"/>
                  <a:ea typeface="DM Sans"/>
                  <a:cs typeface="DM Sans"/>
                  <a:sym typeface="DM Sans"/>
                </a:rPr>
                <a:t>Record is integrated by the target DBMS and committed.</a:t>
              </a:r>
              <a:endParaRPr b="1" sz="9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0"/>
                </a:spcAft>
                <a:buNone/>
              </a:pPr>
              <a:r>
                <a:rPr lang="en" sz="900">
                  <a:solidFill>
                    <a:schemeClr val="accent4"/>
                  </a:solidFill>
                  <a:latin typeface="DM Sans"/>
                  <a:ea typeface="DM Sans"/>
                  <a:cs typeface="DM Sans"/>
                  <a:sym typeface="DM Sans"/>
                </a:rPr>
                <a:t>The new data has landed in the target. The target database has processed </a:t>
              </a:r>
              <a:r>
                <a:rPr lang="en" sz="900">
                  <a:solidFill>
                    <a:schemeClr val="accent4"/>
                  </a:solidFill>
                  <a:latin typeface="DM Sans"/>
                  <a:ea typeface="DM Sans"/>
                  <a:cs typeface="DM Sans"/>
                  <a:sym typeface="DM Sans"/>
                </a:rPr>
                <a:t>the</a:t>
              </a:r>
              <a:r>
                <a:rPr lang="en" sz="900">
                  <a:solidFill>
                    <a:schemeClr val="accent4"/>
                  </a:solidFill>
                  <a:latin typeface="DM Sans"/>
                  <a:ea typeface="DM Sans"/>
                  <a:cs typeface="DM Sans"/>
                  <a:sym typeface="DM Sans"/>
                </a:rPr>
                <a:t> SQL statements.</a:t>
              </a:r>
              <a:endParaRPr sz="900">
                <a:solidFill>
                  <a:schemeClr val="accent4"/>
                </a:solidFill>
                <a:latin typeface="DM Sans"/>
                <a:ea typeface="DM Sans"/>
                <a:cs typeface="DM Sans"/>
                <a:sym typeface="DM Sans"/>
              </a:endParaRPr>
            </a:p>
          </p:txBody>
        </p:sp>
        <p:grpSp>
          <p:nvGrpSpPr>
            <p:cNvPr id="2283" name="Google Shape;2283;p238"/>
            <p:cNvGrpSpPr/>
            <p:nvPr/>
          </p:nvGrpSpPr>
          <p:grpSpPr>
            <a:xfrm>
              <a:off x="5316355" y="3751643"/>
              <a:ext cx="1130514" cy="371363"/>
              <a:chOff x="14176947" y="4649743"/>
              <a:chExt cx="3014703" cy="990300"/>
            </a:xfrm>
          </p:grpSpPr>
          <p:sp>
            <p:nvSpPr>
              <p:cNvPr id="2284" name="Google Shape;2284;p238"/>
              <p:cNvSpPr txBox="1"/>
              <p:nvPr/>
            </p:nvSpPr>
            <p:spPr>
              <a:xfrm>
                <a:off x="14176947" y="4649743"/>
                <a:ext cx="1984200" cy="99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300">
                    <a:solidFill>
                      <a:schemeClr val="accent4"/>
                    </a:solidFill>
                    <a:latin typeface="JetBrains Mono"/>
                    <a:ea typeface="JetBrains Mono"/>
                    <a:cs typeface="JetBrains Mono"/>
                    <a:sym typeface="JetBrains Mono"/>
                  </a:rPr>
                  <a:t>t</a:t>
                </a:r>
                <a:endParaRPr sz="1300">
                  <a:solidFill>
                    <a:schemeClr val="accent4"/>
                  </a:solidFill>
                  <a:latin typeface="JetBrains Mono"/>
                  <a:ea typeface="JetBrains Mono"/>
                  <a:cs typeface="JetBrains Mono"/>
                  <a:sym typeface="JetBrains Mono"/>
                </a:endParaRPr>
              </a:p>
            </p:txBody>
          </p:sp>
          <p:cxnSp>
            <p:nvCxnSpPr>
              <p:cNvPr id="2285" name="Google Shape;2285;p238"/>
              <p:cNvCxnSpPr/>
              <p:nvPr/>
            </p:nvCxnSpPr>
            <p:spPr>
              <a:xfrm>
                <a:off x="16068450" y="5144900"/>
                <a:ext cx="1123200" cy="0"/>
              </a:xfrm>
              <a:prstGeom prst="straightConnector1">
                <a:avLst/>
              </a:prstGeom>
              <a:noFill/>
              <a:ln cap="flat" cmpd="sng" w="9525">
                <a:solidFill>
                  <a:schemeClr val="accent4"/>
                </a:solidFill>
                <a:prstDash val="solid"/>
                <a:round/>
                <a:headEnd len="med" w="med" type="oval"/>
                <a:tailEnd len="med" w="med" type="none"/>
              </a:ln>
            </p:spPr>
          </p:cxnSp>
        </p:grpSp>
      </p:grpSp>
      <p:grpSp>
        <p:nvGrpSpPr>
          <p:cNvPr id="2286" name="Google Shape;2286;p238"/>
          <p:cNvGrpSpPr/>
          <p:nvPr/>
        </p:nvGrpSpPr>
        <p:grpSpPr>
          <a:xfrm>
            <a:off x="8404459" y="428225"/>
            <a:ext cx="421653" cy="2244900"/>
            <a:chOff x="8404459" y="428225"/>
            <a:chExt cx="421653" cy="2244900"/>
          </a:xfrm>
        </p:grpSpPr>
        <p:sp>
          <p:nvSpPr>
            <p:cNvPr id="2287" name="Google Shape;2287;p238"/>
            <p:cNvSpPr/>
            <p:nvPr/>
          </p:nvSpPr>
          <p:spPr>
            <a:xfrm>
              <a:off x="8404459" y="428225"/>
              <a:ext cx="158400" cy="2244900"/>
            </a:xfrm>
            <a:prstGeom prst="rightBrace">
              <a:avLst>
                <a:gd fmla="val 50000" name="adj1"/>
                <a:gd fmla="val 49775" name="adj2"/>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8" name="Google Shape;2288;p238"/>
            <p:cNvSpPr txBox="1"/>
            <p:nvPr/>
          </p:nvSpPr>
          <p:spPr>
            <a:xfrm rot="5400000">
              <a:off x="7746263" y="1363741"/>
              <a:ext cx="180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capture latency</a:t>
              </a:r>
              <a:endParaRPr sz="1100">
                <a:latin typeface="Inter"/>
                <a:ea typeface="Inter"/>
                <a:cs typeface="Inter"/>
                <a:sym typeface="Inter"/>
              </a:endParaRPr>
            </a:p>
          </p:txBody>
        </p:sp>
      </p:grpSp>
      <p:sp>
        <p:nvSpPr>
          <p:cNvPr id="2289" name="Google Shape;2289;p238"/>
          <p:cNvSpPr/>
          <p:nvPr/>
        </p:nvSpPr>
        <p:spPr>
          <a:xfrm>
            <a:off x="8780950" y="428225"/>
            <a:ext cx="158400" cy="3704700"/>
          </a:xfrm>
          <a:prstGeom prst="rightBrace">
            <a:avLst>
              <a:gd fmla="val 50000" name="adj1"/>
              <a:gd fmla="val 49775" name="adj2"/>
            </a:avLst>
          </a:prstGeom>
          <a:noFill/>
          <a:ln cap="flat" cmpd="sng" w="9525">
            <a:solidFill>
              <a:schemeClr val="dk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0" name="Google Shape;2290;p238"/>
          <p:cNvSpPr txBox="1"/>
          <p:nvPr/>
        </p:nvSpPr>
        <p:spPr>
          <a:xfrm rot="5400000">
            <a:off x="8131347" y="2103566"/>
            <a:ext cx="1805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integrate</a:t>
            </a:r>
            <a:r>
              <a:rPr lang="en" sz="1100">
                <a:latin typeface="Inter"/>
                <a:ea typeface="Inter"/>
                <a:cs typeface="Inter"/>
                <a:sym typeface="Inter"/>
              </a:rPr>
              <a:t> latency</a:t>
            </a:r>
            <a:endParaRPr sz="11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23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6" name="Google Shape;2296;p239"/>
          <p:cNvSpPr txBox="1"/>
          <p:nvPr>
            <p:ph type="title"/>
          </p:nvPr>
        </p:nvSpPr>
        <p:spPr>
          <a:xfrm>
            <a:off x="1152600" y="572650"/>
            <a:ext cx="6838800" cy="49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Contributors to replication latency</a:t>
            </a:r>
            <a:endParaRPr/>
          </a:p>
        </p:txBody>
      </p:sp>
      <p:sp>
        <p:nvSpPr>
          <p:cNvPr id="2297" name="Google Shape;2297;p239"/>
          <p:cNvSpPr txBox="1"/>
          <p:nvPr>
            <p:ph idx="1" type="subTitle"/>
          </p:nvPr>
        </p:nvSpPr>
        <p:spPr>
          <a:xfrm>
            <a:off x="998725"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Source</a:t>
            </a:r>
            <a:endParaRPr/>
          </a:p>
        </p:txBody>
      </p:sp>
      <p:sp>
        <p:nvSpPr>
          <p:cNvPr id="2298" name="Google Shape;2298;p239"/>
          <p:cNvSpPr txBox="1"/>
          <p:nvPr>
            <p:ph idx="2" type="subTitle"/>
          </p:nvPr>
        </p:nvSpPr>
        <p:spPr>
          <a:xfrm>
            <a:off x="998725" y="2764880"/>
            <a:ext cx="1902000" cy="1297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Capture Method</a:t>
            </a:r>
            <a:endParaRPr/>
          </a:p>
          <a:p>
            <a:pPr indent="0" lvl="0" marL="0" rtl="0" algn="l">
              <a:lnSpc>
                <a:spcPct val="115000"/>
              </a:lnSpc>
              <a:spcBef>
                <a:spcPts val="0"/>
              </a:spcBef>
              <a:spcAft>
                <a:spcPts val="0"/>
              </a:spcAft>
              <a:buNone/>
            </a:pPr>
            <a:r>
              <a:rPr lang="en"/>
              <a:t>TX Volume</a:t>
            </a:r>
            <a:endParaRPr/>
          </a:p>
          <a:p>
            <a:pPr indent="0" lvl="0" marL="0" rtl="0" algn="l">
              <a:lnSpc>
                <a:spcPct val="115000"/>
              </a:lnSpc>
              <a:spcBef>
                <a:spcPts val="0"/>
              </a:spcBef>
              <a:spcAft>
                <a:spcPts val="0"/>
              </a:spcAft>
              <a:buNone/>
            </a:pPr>
            <a:r>
              <a:rPr lang="en"/>
              <a:t>Disk IOPS</a:t>
            </a:r>
            <a:endParaRPr/>
          </a:p>
          <a:p>
            <a:pPr indent="0" lvl="0" marL="0" rtl="0" algn="l">
              <a:lnSpc>
                <a:spcPct val="115000"/>
              </a:lnSpc>
              <a:spcBef>
                <a:spcPts val="0"/>
              </a:spcBef>
              <a:spcAft>
                <a:spcPts val="0"/>
              </a:spcAft>
              <a:buNone/>
            </a:pPr>
            <a:r>
              <a:rPr lang="en"/>
              <a:t>Lack of HVR Agent</a:t>
            </a:r>
            <a:endParaRPr/>
          </a:p>
          <a:p>
            <a:pPr indent="0" lvl="0" marL="0" rtl="0" algn="l">
              <a:lnSpc>
                <a:spcPct val="115000"/>
              </a:lnSpc>
              <a:spcBef>
                <a:spcPts val="0"/>
              </a:spcBef>
              <a:spcAft>
                <a:spcPts val="0"/>
              </a:spcAft>
              <a:buNone/>
            </a:pPr>
            <a:r>
              <a:rPr lang="en"/>
              <a:t>LOB datatypes</a:t>
            </a:r>
            <a:endParaRPr/>
          </a:p>
          <a:p>
            <a:pPr indent="0" lvl="0" marL="0" rtl="0" algn="l">
              <a:lnSpc>
                <a:spcPct val="115000"/>
              </a:lnSpc>
              <a:spcBef>
                <a:spcPts val="0"/>
              </a:spcBef>
              <a:spcAft>
                <a:spcPts val="0"/>
              </a:spcAft>
              <a:buNone/>
            </a:pPr>
            <a:r>
              <a:rPr lang="en"/>
              <a:t>Capture Expressions</a:t>
            </a:r>
            <a:endParaRPr/>
          </a:p>
          <a:p>
            <a:pPr indent="0" lvl="0" marL="0" rtl="0" algn="l">
              <a:lnSpc>
                <a:spcPct val="115000"/>
              </a:lnSpc>
              <a:spcBef>
                <a:spcPts val="0"/>
              </a:spcBef>
              <a:spcAft>
                <a:spcPts val="0"/>
              </a:spcAft>
              <a:buNone/>
            </a:pPr>
            <a:r>
              <a:rPr lang="en"/>
              <a:t>ALO - Freq of Log Switches</a:t>
            </a:r>
            <a:endParaRPr/>
          </a:p>
        </p:txBody>
      </p:sp>
      <p:sp>
        <p:nvSpPr>
          <p:cNvPr id="2299" name="Google Shape;2299;p239"/>
          <p:cNvSpPr txBox="1"/>
          <p:nvPr>
            <p:ph idx="3" type="subTitle"/>
          </p:nvPr>
        </p:nvSpPr>
        <p:spPr>
          <a:xfrm>
            <a:off x="3642608"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Target</a:t>
            </a:r>
            <a:endParaRPr/>
          </a:p>
        </p:txBody>
      </p:sp>
      <p:sp>
        <p:nvSpPr>
          <p:cNvPr id="2300" name="Google Shape;2300;p239"/>
          <p:cNvSpPr txBox="1"/>
          <p:nvPr>
            <p:ph idx="4" type="subTitle"/>
          </p:nvPr>
        </p:nvSpPr>
        <p:spPr>
          <a:xfrm>
            <a:off x="3642608" y="2764866"/>
            <a:ext cx="1902000" cy="82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Integrate Machine HW Spec</a:t>
            </a:r>
            <a:endParaRPr/>
          </a:p>
          <a:p>
            <a:pPr indent="0" lvl="0" marL="0" rtl="0" algn="l">
              <a:lnSpc>
                <a:spcPct val="115000"/>
              </a:lnSpc>
              <a:spcBef>
                <a:spcPts val="0"/>
              </a:spcBef>
              <a:spcAft>
                <a:spcPts val="0"/>
              </a:spcAft>
              <a:buNone/>
            </a:pPr>
            <a:r>
              <a:rPr lang="en"/>
              <a:t>DBMS Disk Write Speed</a:t>
            </a:r>
            <a:endParaRPr/>
          </a:p>
          <a:p>
            <a:pPr indent="0" lvl="0" marL="0" rtl="0" algn="l">
              <a:lnSpc>
                <a:spcPct val="115000"/>
              </a:lnSpc>
              <a:spcBef>
                <a:spcPts val="0"/>
              </a:spcBef>
              <a:spcAft>
                <a:spcPts val="0"/>
              </a:spcAft>
              <a:buNone/>
            </a:pPr>
            <a:r>
              <a:rPr lang="en">
                <a:solidFill>
                  <a:schemeClr val="dk1"/>
                </a:solidFill>
              </a:rPr>
              <a:t>Integration Method &amp; TX Vol</a:t>
            </a:r>
            <a:endParaRPr/>
          </a:p>
          <a:p>
            <a:pPr indent="0" lvl="0" marL="0" rtl="0" algn="l">
              <a:lnSpc>
                <a:spcPct val="115000"/>
              </a:lnSpc>
              <a:spcBef>
                <a:spcPts val="0"/>
              </a:spcBef>
              <a:spcAft>
                <a:spcPts val="0"/>
              </a:spcAft>
              <a:buNone/>
            </a:pPr>
            <a:r>
              <a:rPr lang="en"/>
              <a:t>Integrate Expressions</a:t>
            </a:r>
            <a:endParaRPr/>
          </a:p>
          <a:p>
            <a:pPr indent="0" lvl="0" marL="0" rtl="0" algn="l">
              <a:lnSpc>
                <a:spcPct val="115000"/>
              </a:lnSpc>
              <a:spcBef>
                <a:spcPts val="0"/>
              </a:spcBef>
              <a:spcAft>
                <a:spcPts val="0"/>
              </a:spcAft>
              <a:buNone/>
            </a:pPr>
            <a:r>
              <a:rPr lang="en"/>
              <a:t>Resilient processing</a:t>
            </a:r>
            <a:endParaRPr/>
          </a:p>
          <a:p>
            <a:pPr indent="0" lvl="0" marL="0" rtl="0" algn="l">
              <a:lnSpc>
                <a:spcPct val="115000"/>
              </a:lnSpc>
              <a:spcBef>
                <a:spcPts val="0"/>
              </a:spcBef>
              <a:spcAft>
                <a:spcPts val="0"/>
              </a:spcAft>
              <a:buNone/>
            </a:pPr>
            <a:r>
              <a:rPr lang="en"/>
              <a:t>Lack of Primary Keys</a:t>
            </a:r>
            <a:endParaRPr/>
          </a:p>
          <a:p>
            <a:pPr indent="0" lvl="0" marL="0" rtl="0" algn="l">
              <a:lnSpc>
                <a:spcPct val="115000"/>
              </a:lnSpc>
              <a:spcBef>
                <a:spcPts val="0"/>
              </a:spcBef>
              <a:spcAft>
                <a:spcPts val="0"/>
              </a:spcAft>
              <a:buNone/>
            </a:pPr>
            <a:r>
              <a:rPr lang="en"/>
              <a:t>DBMS Index Optimization</a:t>
            </a:r>
            <a:endParaRPr/>
          </a:p>
        </p:txBody>
      </p:sp>
      <p:sp>
        <p:nvSpPr>
          <p:cNvPr id="2301" name="Google Shape;2301;p239"/>
          <p:cNvSpPr txBox="1"/>
          <p:nvPr>
            <p:ph idx="5" type="subTitle"/>
          </p:nvPr>
        </p:nvSpPr>
        <p:spPr>
          <a:xfrm>
            <a:off x="6286497"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Network</a:t>
            </a:r>
            <a:endParaRPr/>
          </a:p>
        </p:txBody>
      </p:sp>
      <p:sp>
        <p:nvSpPr>
          <p:cNvPr id="2302" name="Google Shape;2302;p239"/>
          <p:cNvSpPr txBox="1"/>
          <p:nvPr>
            <p:ph idx="6" type="subTitle"/>
          </p:nvPr>
        </p:nvSpPr>
        <p:spPr>
          <a:xfrm>
            <a:off x="6286497" y="2764866"/>
            <a:ext cx="1902000" cy="82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Network Latency</a:t>
            </a:r>
            <a:endParaRPr/>
          </a:p>
          <a:p>
            <a:pPr indent="0" lvl="0" marL="0" rtl="0" algn="l">
              <a:lnSpc>
                <a:spcPct val="115000"/>
              </a:lnSpc>
              <a:spcBef>
                <a:spcPts val="0"/>
              </a:spcBef>
              <a:spcAft>
                <a:spcPts val="0"/>
              </a:spcAft>
              <a:buNone/>
            </a:pPr>
            <a:r>
              <a:rPr lang="en"/>
              <a:t>Network Bandwidth</a:t>
            </a:r>
            <a:endParaRPr/>
          </a:p>
          <a:p>
            <a:pPr indent="0" lvl="0" marL="0" rtl="0" algn="l">
              <a:lnSpc>
                <a:spcPct val="115000"/>
              </a:lnSpc>
              <a:spcBef>
                <a:spcPts val="0"/>
              </a:spcBef>
              <a:spcAft>
                <a:spcPts val="0"/>
              </a:spcAft>
              <a:buNone/>
            </a:pPr>
            <a:r>
              <a:rPr lang="en"/>
              <a:t>Connection Reliability</a:t>
            </a:r>
            <a:endParaRPr/>
          </a:p>
          <a:p>
            <a:pPr indent="0" lvl="0" marL="0" rtl="0" algn="l">
              <a:lnSpc>
                <a:spcPct val="115000"/>
              </a:lnSpc>
              <a:spcBef>
                <a:spcPts val="0"/>
              </a:spcBef>
              <a:spcAft>
                <a:spcPts val="0"/>
              </a:spcAft>
              <a:buNone/>
            </a:pPr>
            <a:r>
              <a:rPr lang="en">
                <a:solidFill>
                  <a:schemeClr val="dk1"/>
                </a:solidFill>
              </a:rPr>
              <a:t>Lack of HVR Agent</a:t>
            </a:r>
            <a:endParaRPr/>
          </a:p>
        </p:txBody>
      </p:sp>
      <p:pic>
        <p:nvPicPr>
          <p:cNvPr id="2303" name="Google Shape;2303;p239"/>
          <p:cNvPicPr preferRelativeResize="0"/>
          <p:nvPr/>
        </p:nvPicPr>
        <p:blipFill>
          <a:blip r:embed="rId3">
            <a:alphaModFix/>
          </a:blip>
          <a:stretch>
            <a:fillRect/>
          </a:stretch>
        </p:blipFill>
        <p:spPr>
          <a:xfrm>
            <a:off x="998725" y="1484944"/>
            <a:ext cx="491667" cy="491667"/>
          </a:xfrm>
          <a:prstGeom prst="rect">
            <a:avLst/>
          </a:prstGeom>
          <a:noFill/>
          <a:ln>
            <a:noFill/>
          </a:ln>
        </p:spPr>
      </p:pic>
      <p:pic>
        <p:nvPicPr>
          <p:cNvPr id="2304" name="Google Shape;2304;p239"/>
          <p:cNvPicPr preferRelativeResize="0"/>
          <p:nvPr/>
        </p:nvPicPr>
        <p:blipFill>
          <a:blip r:embed="rId3">
            <a:alphaModFix/>
          </a:blip>
          <a:stretch>
            <a:fillRect/>
          </a:stretch>
        </p:blipFill>
        <p:spPr>
          <a:xfrm>
            <a:off x="3648434" y="1484944"/>
            <a:ext cx="491667" cy="491667"/>
          </a:xfrm>
          <a:prstGeom prst="rect">
            <a:avLst/>
          </a:prstGeom>
          <a:noFill/>
          <a:ln>
            <a:noFill/>
          </a:ln>
        </p:spPr>
      </p:pic>
      <p:pic>
        <p:nvPicPr>
          <p:cNvPr id="2305" name="Google Shape;2305;p239"/>
          <p:cNvPicPr preferRelativeResize="0"/>
          <p:nvPr/>
        </p:nvPicPr>
        <p:blipFill>
          <a:blip r:embed="rId3">
            <a:alphaModFix/>
          </a:blip>
          <a:stretch>
            <a:fillRect/>
          </a:stretch>
        </p:blipFill>
        <p:spPr>
          <a:xfrm>
            <a:off x="6298143" y="1484944"/>
            <a:ext cx="491667" cy="491667"/>
          </a:xfrm>
          <a:prstGeom prst="rect">
            <a:avLst/>
          </a:prstGeom>
          <a:noFill/>
          <a:ln>
            <a:noFill/>
          </a:ln>
        </p:spPr>
      </p:pic>
      <p:pic>
        <p:nvPicPr>
          <p:cNvPr id="2306" name="Google Shape;2306;p239"/>
          <p:cNvPicPr preferRelativeResize="0"/>
          <p:nvPr/>
        </p:nvPicPr>
        <p:blipFill>
          <a:blip r:embed="rId4">
            <a:alphaModFix/>
          </a:blip>
          <a:stretch>
            <a:fillRect/>
          </a:stretch>
        </p:blipFill>
        <p:spPr>
          <a:xfrm>
            <a:off x="998751" y="1484951"/>
            <a:ext cx="491639" cy="491650"/>
          </a:xfrm>
          <a:prstGeom prst="rect">
            <a:avLst/>
          </a:prstGeom>
          <a:noFill/>
          <a:ln>
            <a:noFill/>
          </a:ln>
        </p:spPr>
      </p:pic>
      <p:pic>
        <p:nvPicPr>
          <p:cNvPr id="2307" name="Google Shape;2307;p239"/>
          <p:cNvPicPr preferRelativeResize="0"/>
          <p:nvPr/>
        </p:nvPicPr>
        <p:blipFill>
          <a:blip r:embed="rId5">
            <a:alphaModFix/>
          </a:blip>
          <a:stretch>
            <a:fillRect/>
          </a:stretch>
        </p:blipFill>
        <p:spPr>
          <a:xfrm>
            <a:off x="3633627" y="1484951"/>
            <a:ext cx="491639" cy="491650"/>
          </a:xfrm>
          <a:prstGeom prst="rect">
            <a:avLst/>
          </a:prstGeom>
          <a:noFill/>
          <a:ln>
            <a:noFill/>
          </a:ln>
        </p:spPr>
      </p:pic>
      <p:pic>
        <p:nvPicPr>
          <p:cNvPr id="2308" name="Google Shape;2308;p239"/>
          <p:cNvPicPr preferRelativeResize="0"/>
          <p:nvPr/>
        </p:nvPicPr>
        <p:blipFill>
          <a:blip r:embed="rId6">
            <a:alphaModFix/>
          </a:blip>
          <a:stretch>
            <a:fillRect/>
          </a:stretch>
        </p:blipFill>
        <p:spPr>
          <a:xfrm>
            <a:off x="6289931" y="1484951"/>
            <a:ext cx="491650" cy="491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22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3" name="Google Shape;2133;p222"/>
          <p:cNvSpPr txBox="1"/>
          <p:nvPr>
            <p:ph idx="2" type="body"/>
          </p:nvPr>
        </p:nvSpPr>
        <p:spPr>
          <a:xfrm>
            <a:off x="5272628" y="578644"/>
            <a:ext cx="3357000" cy="3836400"/>
          </a:xfrm>
          <a:prstGeom prst="rect">
            <a:avLst/>
          </a:prstGeom>
        </p:spPr>
        <p:txBody>
          <a:bodyPr anchorCtr="0" anchor="t" bIns="34275" lIns="34275" spcFirstLastPara="1" rIns="34275" wrap="square" tIns="34275">
            <a:noAutofit/>
          </a:bodyPr>
          <a:lstStyle/>
          <a:p>
            <a:pPr indent="0" lvl="0" marL="165100" rtl="0" algn="l">
              <a:lnSpc>
                <a:spcPct val="100000"/>
              </a:lnSpc>
              <a:spcBef>
                <a:spcPts val="400"/>
              </a:spcBef>
              <a:spcAft>
                <a:spcPts val="0"/>
              </a:spcAft>
              <a:buNone/>
            </a:pPr>
            <a:r>
              <a:rPr lang="en">
                <a:solidFill>
                  <a:schemeClr val="dk1"/>
                </a:solidFill>
              </a:rPr>
              <a:t>Errors &amp; Warnings</a:t>
            </a:r>
            <a:endParaRPr>
              <a:solidFill>
                <a:schemeClr val="dk1"/>
              </a:solidFill>
            </a:endParaRPr>
          </a:p>
          <a:p>
            <a:pPr indent="0" lvl="0" marL="165100" rtl="0" algn="l">
              <a:lnSpc>
                <a:spcPct val="100000"/>
              </a:lnSpc>
              <a:spcBef>
                <a:spcPts val="1000"/>
              </a:spcBef>
              <a:spcAft>
                <a:spcPts val="0"/>
              </a:spcAft>
              <a:buNone/>
            </a:pPr>
            <a:r>
              <a:rPr lang="en">
                <a:solidFill>
                  <a:schemeClr val="dk1"/>
                </a:solidFill>
              </a:rPr>
              <a:t>Understanding</a:t>
            </a:r>
            <a:r>
              <a:rPr lang="en">
                <a:solidFill>
                  <a:schemeClr val="dk1"/>
                </a:solidFill>
              </a:rPr>
              <a:t> Errors</a:t>
            </a:r>
            <a:endParaRPr>
              <a:solidFill>
                <a:schemeClr val="dk1"/>
              </a:solidFill>
            </a:endParaRPr>
          </a:p>
          <a:p>
            <a:pPr indent="0" lvl="0" marL="342900" rtl="0" algn="l">
              <a:lnSpc>
                <a:spcPct val="150000"/>
              </a:lnSpc>
              <a:spcBef>
                <a:spcPts val="1000"/>
              </a:spcBef>
              <a:spcAft>
                <a:spcPts val="0"/>
              </a:spcAft>
              <a:buNone/>
            </a:pPr>
            <a:r>
              <a:rPr b="0" lang="en" sz="1000">
                <a:solidFill>
                  <a:schemeClr val="dk1"/>
                </a:solidFill>
              </a:rPr>
              <a:t>Dissecting some example errors</a:t>
            </a:r>
            <a:endParaRPr>
              <a:solidFill>
                <a:schemeClr val="dk1"/>
              </a:solidFill>
            </a:endParaRPr>
          </a:p>
          <a:p>
            <a:pPr indent="0" lvl="0" marL="165100" rtl="0" algn="l">
              <a:lnSpc>
                <a:spcPct val="100000"/>
              </a:lnSpc>
              <a:spcBef>
                <a:spcPts val="400"/>
              </a:spcBef>
              <a:spcAft>
                <a:spcPts val="0"/>
              </a:spcAft>
              <a:buNone/>
            </a:pPr>
            <a:r>
              <a:rPr lang="en">
                <a:solidFill>
                  <a:schemeClr val="dk1"/>
                </a:solidFill>
              </a:rPr>
              <a:t>Latency issues</a:t>
            </a:r>
            <a:endParaRPr>
              <a:solidFill>
                <a:schemeClr val="dk1"/>
              </a:solidFill>
            </a:endParaRPr>
          </a:p>
          <a:p>
            <a:pPr indent="0" lvl="0" marL="342900" rtl="0" algn="l">
              <a:lnSpc>
                <a:spcPct val="150000"/>
              </a:lnSpc>
              <a:spcBef>
                <a:spcPts val="1000"/>
              </a:spcBef>
              <a:spcAft>
                <a:spcPts val="0"/>
              </a:spcAft>
              <a:buNone/>
            </a:pPr>
            <a:r>
              <a:rPr b="0" lang="en" sz="1000">
                <a:solidFill>
                  <a:schemeClr val="dk1"/>
                </a:solidFill>
              </a:rPr>
              <a:t>Latency and contributing factors</a:t>
            </a:r>
            <a:endParaRPr b="0" sz="1000">
              <a:solidFill>
                <a:schemeClr val="dk1"/>
              </a:solidFill>
            </a:endParaRPr>
          </a:p>
          <a:p>
            <a:pPr indent="0" lvl="0" marL="342900" rtl="0" algn="l">
              <a:lnSpc>
                <a:spcPct val="150000"/>
              </a:lnSpc>
              <a:spcBef>
                <a:spcPts val="0"/>
              </a:spcBef>
              <a:spcAft>
                <a:spcPts val="0"/>
              </a:spcAft>
              <a:buNone/>
            </a:pPr>
            <a:r>
              <a:rPr b="0" lang="en" sz="1000">
                <a:solidFill>
                  <a:schemeClr val="dk1"/>
                </a:solidFill>
              </a:rPr>
              <a:t>Solutions to Capture Latency</a:t>
            </a:r>
            <a:endParaRPr b="0" sz="1000">
              <a:solidFill>
                <a:schemeClr val="dk1"/>
              </a:solidFill>
            </a:endParaRPr>
          </a:p>
          <a:p>
            <a:pPr indent="0" lvl="0" marL="342900" rtl="0" algn="l">
              <a:lnSpc>
                <a:spcPct val="150000"/>
              </a:lnSpc>
              <a:spcBef>
                <a:spcPts val="0"/>
              </a:spcBef>
              <a:spcAft>
                <a:spcPts val="0"/>
              </a:spcAft>
              <a:buNone/>
            </a:pPr>
            <a:r>
              <a:rPr b="0" lang="en" sz="1000">
                <a:solidFill>
                  <a:schemeClr val="dk1"/>
                </a:solidFill>
              </a:rPr>
              <a:t>Solutions to </a:t>
            </a:r>
            <a:r>
              <a:rPr b="0" lang="en" sz="1000">
                <a:solidFill>
                  <a:schemeClr val="dk1"/>
                </a:solidFill>
              </a:rPr>
              <a:t>Integrate Latency</a:t>
            </a:r>
            <a:endParaRPr b="0" sz="1000">
              <a:solidFill>
                <a:schemeClr val="dk1"/>
              </a:solidFill>
            </a:endParaRPr>
          </a:p>
          <a:p>
            <a:pPr indent="0" lvl="0" marL="342900" rtl="0" algn="l">
              <a:lnSpc>
                <a:spcPct val="150000"/>
              </a:lnSpc>
              <a:spcBef>
                <a:spcPts val="0"/>
              </a:spcBef>
              <a:spcAft>
                <a:spcPts val="0"/>
              </a:spcAft>
              <a:buNone/>
            </a:pPr>
            <a:r>
              <a:rPr b="0" lang="en" sz="1000">
                <a:solidFill>
                  <a:schemeClr val="dk1"/>
                </a:solidFill>
              </a:rPr>
              <a:t>Time Profiler</a:t>
            </a:r>
            <a:endParaRPr b="0" sz="1000">
              <a:solidFill>
                <a:schemeClr val="dk1"/>
              </a:solidFill>
            </a:endParaRPr>
          </a:p>
          <a:p>
            <a:pPr indent="0" lvl="0" marL="165100" marR="0" rtl="0" algn="l">
              <a:lnSpc>
                <a:spcPct val="100000"/>
              </a:lnSpc>
              <a:spcBef>
                <a:spcPts val="400"/>
              </a:spcBef>
              <a:spcAft>
                <a:spcPts val="0"/>
              </a:spcAft>
              <a:buNone/>
            </a:pPr>
            <a:r>
              <a:rPr lang="en">
                <a:solidFill>
                  <a:schemeClr val="dk1"/>
                </a:solidFill>
              </a:rPr>
              <a:t>Data discrepancies</a:t>
            </a:r>
            <a:endParaRPr>
              <a:solidFill>
                <a:schemeClr val="dk1"/>
              </a:solidFill>
            </a:endParaRPr>
          </a:p>
          <a:p>
            <a:pPr indent="0" lvl="0" marL="342900" rtl="0" algn="l">
              <a:lnSpc>
                <a:spcPct val="150000"/>
              </a:lnSpc>
              <a:spcBef>
                <a:spcPts val="1000"/>
              </a:spcBef>
              <a:spcAft>
                <a:spcPts val="0"/>
              </a:spcAft>
              <a:buNone/>
            </a:pPr>
            <a:r>
              <a:rPr b="0" lang="en" sz="1000">
                <a:solidFill>
                  <a:schemeClr val="dk1"/>
                </a:solidFill>
              </a:rPr>
              <a:t>Reasons</a:t>
            </a:r>
            <a:endParaRPr b="0" sz="1000">
              <a:solidFill>
                <a:schemeClr val="dk1"/>
              </a:solidFill>
            </a:endParaRPr>
          </a:p>
          <a:p>
            <a:pPr indent="0" lvl="0" marL="342900" rtl="0" algn="l">
              <a:lnSpc>
                <a:spcPct val="150000"/>
              </a:lnSpc>
              <a:spcBef>
                <a:spcPts val="0"/>
              </a:spcBef>
              <a:spcAft>
                <a:spcPts val="0"/>
              </a:spcAft>
              <a:buNone/>
            </a:pPr>
            <a:r>
              <a:rPr b="0" lang="en" sz="1000">
                <a:solidFill>
                  <a:schemeClr val="dk1"/>
                </a:solidFill>
              </a:rPr>
              <a:t>Best Practices</a:t>
            </a:r>
            <a:endParaRPr b="0" sz="1000">
              <a:solidFill>
                <a:schemeClr val="dk1"/>
              </a:solidFill>
            </a:endParaRPr>
          </a:p>
          <a:p>
            <a:pPr indent="0" lvl="0" marL="165100" marR="0" rtl="0" algn="l">
              <a:lnSpc>
                <a:spcPct val="100000"/>
              </a:lnSpc>
              <a:spcBef>
                <a:spcPts val="400"/>
              </a:spcBef>
              <a:spcAft>
                <a:spcPts val="0"/>
              </a:spcAft>
              <a:buNone/>
            </a:pPr>
            <a:r>
              <a:rPr lang="en">
                <a:solidFill>
                  <a:schemeClr val="dk1"/>
                </a:solidFill>
              </a:rPr>
              <a:t>Accessing Fivetran Support Resources</a:t>
            </a:r>
            <a:endParaRPr>
              <a:solidFill>
                <a:schemeClr val="dk1"/>
              </a:solidFill>
            </a:endParaRPr>
          </a:p>
          <a:p>
            <a:pPr indent="0" lvl="0" marL="342900" rtl="0" algn="l">
              <a:lnSpc>
                <a:spcPct val="150000"/>
              </a:lnSpc>
              <a:spcBef>
                <a:spcPts val="1000"/>
              </a:spcBef>
              <a:spcAft>
                <a:spcPts val="0"/>
              </a:spcAft>
              <a:buNone/>
            </a:pPr>
            <a:r>
              <a:rPr b="0" lang="en" sz="1000">
                <a:solidFill>
                  <a:schemeClr val="dk1"/>
                </a:solidFill>
              </a:rPr>
              <a:t>Reporting Issues to Support</a:t>
            </a:r>
            <a:endParaRPr>
              <a:solidFill>
                <a:schemeClr val="dk1"/>
              </a:solidFill>
            </a:endParaRPr>
          </a:p>
          <a:p>
            <a:pPr indent="0" lvl="0" marL="165100" marR="0" rtl="0" algn="l">
              <a:lnSpc>
                <a:spcPct val="100000"/>
              </a:lnSpc>
              <a:spcBef>
                <a:spcPts val="400"/>
              </a:spcBef>
              <a:spcAft>
                <a:spcPts val="0"/>
              </a:spcAft>
              <a:buNone/>
            </a:pPr>
            <a:r>
              <a:t/>
            </a:r>
            <a:endParaRPr>
              <a:solidFill>
                <a:schemeClr val="dk1"/>
              </a:solidFill>
            </a:endParaRPr>
          </a:p>
          <a:p>
            <a:pPr indent="0" lvl="0" marL="165100" marR="0" rtl="0" algn="l">
              <a:lnSpc>
                <a:spcPct val="100000"/>
              </a:lnSpc>
              <a:spcBef>
                <a:spcPts val="1000"/>
              </a:spcBef>
              <a:spcAft>
                <a:spcPts val="1000"/>
              </a:spcAft>
              <a:buNone/>
            </a:pPr>
            <a:r>
              <a:t/>
            </a:r>
            <a:endParaRPr>
              <a:solidFill>
                <a:schemeClr val="dk1"/>
              </a:solidFill>
            </a:endParaRPr>
          </a:p>
        </p:txBody>
      </p:sp>
      <p:sp>
        <p:nvSpPr>
          <p:cNvPr id="2134" name="Google Shape;2134;p222"/>
          <p:cNvSpPr txBox="1"/>
          <p:nvPr>
            <p:ph type="title"/>
          </p:nvPr>
        </p:nvSpPr>
        <p:spPr>
          <a:xfrm>
            <a:off x="329150" y="342900"/>
            <a:ext cx="2786700" cy="86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Troubleshooting</a:t>
            </a:r>
            <a:endParaRPr/>
          </a:p>
        </p:txBody>
      </p:sp>
      <p:sp>
        <p:nvSpPr>
          <p:cNvPr id="2135" name="Google Shape;2135;p222"/>
          <p:cNvSpPr txBox="1"/>
          <p:nvPr>
            <p:ph idx="1" type="body"/>
          </p:nvPr>
        </p:nvSpPr>
        <p:spPr>
          <a:xfrm>
            <a:off x="300575" y="1061575"/>
            <a:ext cx="2815200" cy="24390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This module provides the overview of the concept of error logging and handling in HVR.</a:t>
            </a:r>
            <a:br>
              <a:rPr lang="en"/>
            </a:br>
            <a:br>
              <a:rPr lang="en"/>
            </a:br>
            <a:r>
              <a:rPr lang="en"/>
              <a:t>It also touches on the subject of latency, and various best practices for resolving latency issues.</a:t>
            </a:r>
            <a:br>
              <a:rPr lang="en"/>
            </a:br>
            <a:br>
              <a:rPr lang="en"/>
            </a:br>
            <a:r>
              <a:rPr lang="en"/>
              <a:t>We also touch on the most common causes of data discrepancies, and ways to resolve them.</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4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4" name="Google Shape;2314;p240"/>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Solutions to Capture Latency</a:t>
            </a:r>
            <a:endParaRPr/>
          </a:p>
        </p:txBody>
      </p:sp>
      <p:pic>
        <p:nvPicPr>
          <p:cNvPr id="2315" name="Google Shape;2315;p240"/>
          <p:cNvPicPr preferRelativeResize="0"/>
          <p:nvPr/>
        </p:nvPicPr>
        <p:blipFill>
          <a:blip r:embed="rId3">
            <a:alphaModFix/>
          </a:blip>
          <a:stretch>
            <a:fillRect/>
          </a:stretch>
        </p:blipFill>
        <p:spPr>
          <a:xfrm>
            <a:off x="330263" y="1649902"/>
            <a:ext cx="377142" cy="377142"/>
          </a:xfrm>
          <a:prstGeom prst="rect">
            <a:avLst/>
          </a:prstGeom>
          <a:noFill/>
          <a:ln>
            <a:noFill/>
          </a:ln>
        </p:spPr>
      </p:pic>
      <p:pic>
        <p:nvPicPr>
          <p:cNvPr id="2316" name="Google Shape;2316;p240"/>
          <p:cNvPicPr preferRelativeResize="0"/>
          <p:nvPr/>
        </p:nvPicPr>
        <p:blipFill>
          <a:blip r:embed="rId3">
            <a:alphaModFix/>
          </a:blip>
          <a:stretch>
            <a:fillRect/>
          </a:stretch>
        </p:blipFill>
        <p:spPr>
          <a:xfrm>
            <a:off x="3248205" y="1649902"/>
            <a:ext cx="377142" cy="377142"/>
          </a:xfrm>
          <a:prstGeom prst="rect">
            <a:avLst/>
          </a:prstGeom>
          <a:noFill/>
          <a:ln>
            <a:noFill/>
          </a:ln>
        </p:spPr>
      </p:pic>
      <p:pic>
        <p:nvPicPr>
          <p:cNvPr id="2317" name="Google Shape;2317;p240"/>
          <p:cNvPicPr preferRelativeResize="0"/>
          <p:nvPr/>
        </p:nvPicPr>
        <p:blipFill>
          <a:blip r:embed="rId3">
            <a:alphaModFix/>
          </a:blip>
          <a:stretch>
            <a:fillRect/>
          </a:stretch>
        </p:blipFill>
        <p:spPr>
          <a:xfrm>
            <a:off x="6166151" y="1649902"/>
            <a:ext cx="377142" cy="377142"/>
          </a:xfrm>
          <a:prstGeom prst="rect">
            <a:avLst/>
          </a:prstGeom>
          <a:noFill/>
          <a:ln>
            <a:noFill/>
          </a:ln>
        </p:spPr>
      </p:pic>
      <p:pic>
        <p:nvPicPr>
          <p:cNvPr id="2318" name="Google Shape;2318;p240"/>
          <p:cNvPicPr preferRelativeResize="0"/>
          <p:nvPr/>
        </p:nvPicPr>
        <p:blipFill>
          <a:blip r:embed="rId3">
            <a:alphaModFix/>
          </a:blip>
          <a:stretch>
            <a:fillRect/>
          </a:stretch>
        </p:blipFill>
        <p:spPr>
          <a:xfrm>
            <a:off x="330263" y="3275255"/>
            <a:ext cx="377142" cy="377142"/>
          </a:xfrm>
          <a:prstGeom prst="rect">
            <a:avLst/>
          </a:prstGeom>
          <a:noFill/>
          <a:ln>
            <a:noFill/>
          </a:ln>
        </p:spPr>
      </p:pic>
      <p:pic>
        <p:nvPicPr>
          <p:cNvPr id="2319" name="Google Shape;2319;p240"/>
          <p:cNvPicPr preferRelativeResize="0"/>
          <p:nvPr/>
        </p:nvPicPr>
        <p:blipFill>
          <a:blip r:embed="rId3">
            <a:alphaModFix/>
          </a:blip>
          <a:stretch>
            <a:fillRect/>
          </a:stretch>
        </p:blipFill>
        <p:spPr>
          <a:xfrm>
            <a:off x="3248205" y="3275255"/>
            <a:ext cx="377142" cy="377142"/>
          </a:xfrm>
          <a:prstGeom prst="rect">
            <a:avLst/>
          </a:prstGeom>
          <a:noFill/>
          <a:ln>
            <a:noFill/>
          </a:ln>
        </p:spPr>
      </p:pic>
      <p:pic>
        <p:nvPicPr>
          <p:cNvPr id="2320" name="Google Shape;2320;p240"/>
          <p:cNvPicPr preferRelativeResize="0"/>
          <p:nvPr/>
        </p:nvPicPr>
        <p:blipFill>
          <a:blip r:embed="rId3">
            <a:alphaModFix/>
          </a:blip>
          <a:stretch>
            <a:fillRect/>
          </a:stretch>
        </p:blipFill>
        <p:spPr>
          <a:xfrm>
            <a:off x="6166151" y="3275255"/>
            <a:ext cx="377142" cy="377142"/>
          </a:xfrm>
          <a:prstGeom prst="rect">
            <a:avLst/>
          </a:prstGeom>
          <a:noFill/>
          <a:ln>
            <a:noFill/>
          </a:ln>
        </p:spPr>
      </p:pic>
      <p:sp>
        <p:nvSpPr>
          <p:cNvPr id="2321" name="Google Shape;2321;p240"/>
          <p:cNvSpPr txBox="1"/>
          <p:nvPr>
            <p:ph idx="4" type="subTitle"/>
          </p:nvPr>
        </p:nvSpPr>
        <p:spPr>
          <a:xfrm>
            <a:off x="3248205" y="22153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Use Agents</a:t>
            </a:r>
            <a:endParaRPr>
              <a:solidFill>
                <a:schemeClr val="dk1"/>
              </a:solidFill>
            </a:endParaRPr>
          </a:p>
          <a:p>
            <a:pPr indent="0" lvl="0" marL="0" rtl="0" algn="l">
              <a:spcBef>
                <a:spcPts val="0"/>
              </a:spcBef>
              <a:spcAft>
                <a:spcPts val="0"/>
              </a:spcAft>
              <a:buNone/>
            </a:pPr>
            <a:r>
              <a:t/>
            </a:r>
            <a:endParaRPr/>
          </a:p>
        </p:txBody>
      </p:sp>
      <p:sp>
        <p:nvSpPr>
          <p:cNvPr id="2322" name="Google Shape;2322;p240"/>
          <p:cNvSpPr txBox="1"/>
          <p:nvPr>
            <p:ph idx="2" type="subTitle"/>
          </p:nvPr>
        </p:nvSpPr>
        <p:spPr>
          <a:xfrm>
            <a:off x="330263" y="22153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Pick the right Capture Type </a:t>
            </a:r>
            <a:endParaRPr>
              <a:solidFill>
                <a:schemeClr val="dk1"/>
              </a:solidFill>
            </a:endParaRPr>
          </a:p>
        </p:txBody>
      </p:sp>
      <p:sp>
        <p:nvSpPr>
          <p:cNvPr id="2323" name="Google Shape;2323;p240"/>
          <p:cNvSpPr txBox="1"/>
          <p:nvPr>
            <p:ph idx="3" type="subTitle"/>
          </p:nvPr>
        </p:nvSpPr>
        <p:spPr>
          <a:xfrm>
            <a:off x="330263" y="24671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Prefer DIRECT over SQL capture. Accessing logs in Oracle ASM is slower than DIRECT capture from files (API limit).</a:t>
            </a:r>
            <a:endParaRPr>
              <a:solidFill>
                <a:schemeClr val="dk1"/>
              </a:solidFill>
            </a:endParaRPr>
          </a:p>
        </p:txBody>
      </p:sp>
      <p:sp>
        <p:nvSpPr>
          <p:cNvPr id="2324" name="Google Shape;2324;p240"/>
          <p:cNvSpPr txBox="1"/>
          <p:nvPr>
            <p:ph idx="5" type="subTitle"/>
          </p:nvPr>
        </p:nvSpPr>
        <p:spPr>
          <a:xfrm>
            <a:off x="3248205" y="24671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Prefer installing Agents wherever possible. HVR uses a custom protocol over </a:t>
            </a:r>
            <a:r>
              <a:rPr lang="en">
                <a:solidFill>
                  <a:schemeClr val="dk1"/>
                </a:solidFill>
              </a:rPr>
              <a:t>TCP</a:t>
            </a:r>
            <a:r>
              <a:rPr lang="en">
                <a:solidFill>
                  <a:schemeClr val="dk1"/>
                </a:solidFill>
              </a:rPr>
              <a:t>/IP, and compression while moving data.</a:t>
            </a:r>
            <a:endParaRPr/>
          </a:p>
        </p:txBody>
      </p:sp>
      <p:sp>
        <p:nvSpPr>
          <p:cNvPr id="2325" name="Google Shape;2325;p240"/>
          <p:cNvSpPr txBox="1"/>
          <p:nvPr>
            <p:ph idx="6" type="subTitle"/>
          </p:nvPr>
        </p:nvSpPr>
        <p:spPr>
          <a:xfrm>
            <a:off x="6166146" y="22153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Channel Design</a:t>
            </a:r>
            <a:endParaRPr/>
          </a:p>
        </p:txBody>
      </p:sp>
      <p:sp>
        <p:nvSpPr>
          <p:cNvPr id="2326" name="Google Shape;2326;p240"/>
          <p:cNvSpPr txBox="1"/>
          <p:nvPr>
            <p:ph idx="7" type="subTitle"/>
          </p:nvPr>
        </p:nvSpPr>
        <p:spPr>
          <a:xfrm>
            <a:off x="6166146" y="24671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Find the balance between the number of tables in a channel, and the number of channels.</a:t>
            </a:r>
            <a:endParaRPr>
              <a:solidFill>
                <a:schemeClr val="dk1"/>
              </a:solidFill>
            </a:endParaRPr>
          </a:p>
        </p:txBody>
      </p:sp>
      <p:sp>
        <p:nvSpPr>
          <p:cNvPr id="2327" name="Google Shape;2327;p240"/>
          <p:cNvSpPr txBox="1"/>
          <p:nvPr>
            <p:ph idx="8" type="subTitle"/>
          </p:nvPr>
        </p:nvSpPr>
        <p:spPr>
          <a:xfrm>
            <a:off x="330263" y="38407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Review Network</a:t>
            </a:r>
            <a:endParaRPr/>
          </a:p>
        </p:txBody>
      </p:sp>
      <p:sp>
        <p:nvSpPr>
          <p:cNvPr id="2328" name="Google Shape;2328;p240"/>
          <p:cNvSpPr txBox="1"/>
          <p:nvPr>
            <p:ph idx="9" type="subTitle"/>
          </p:nvPr>
        </p:nvSpPr>
        <p:spPr>
          <a:xfrm>
            <a:off x="330263" y="4092459"/>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Review your network infrastructure. Try to be physically close to the source machines with the HVR Hub.</a:t>
            </a:r>
            <a:endParaRPr/>
          </a:p>
        </p:txBody>
      </p:sp>
      <p:sp>
        <p:nvSpPr>
          <p:cNvPr id="2329" name="Google Shape;2329;p240"/>
          <p:cNvSpPr txBox="1"/>
          <p:nvPr>
            <p:ph idx="13" type="subTitle"/>
          </p:nvPr>
        </p:nvSpPr>
        <p:spPr>
          <a:xfrm>
            <a:off x="3248205" y="38407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Omit LOB capture if possible</a:t>
            </a:r>
            <a:endParaRPr>
              <a:solidFill>
                <a:schemeClr val="dk1"/>
              </a:solidFill>
            </a:endParaRPr>
          </a:p>
        </p:txBody>
      </p:sp>
      <p:sp>
        <p:nvSpPr>
          <p:cNvPr id="2330" name="Google Shape;2330;p240"/>
          <p:cNvSpPr txBox="1"/>
          <p:nvPr>
            <p:ph idx="14" type="subTitle"/>
          </p:nvPr>
        </p:nvSpPr>
        <p:spPr>
          <a:xfrm>
            <a:off x="3248205" y="4092459"/>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 not capture LOB values if there is no business need. AugmentIncomplete can be disabled.</a:t>
            </a:r>
            <a:endParaRPr/>
          </a:p>
        </p:txBody>
      </p:sp>
      <p:sp>
        <p:nvSpPr>
          <p:cNvPr id="2331" name="Google Shape;2331;p240"/>
          <p:cNvSpPr txBox="1"/>
          <p:nvPr>
            <p:ph idx="15" type="subTitle"/>
          </p:nvPr>
        </p:nvSpPr>
        <p:spPr>
          <a:xfrm>
            <a:off x="6166146" y="38407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Capture Expressions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32" name="Google Shape;2332;p240"/>
          <p:cNvSpPr txBox="1"/>
          <p:nvPr>
            <p:ph idx="16" type="subTitle"/>
          </p:nvPr>
        </p:nvSpPr>
        <p:spPr>
          <a:xfrm>
            <a:off x="6166146" y="4092459"/>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Validating CaptureExpressions or Conditions means that Capture must perform additional work with each row.</a:t>
            </a:r>
            <a:endParaRPr/>
          </a:p>
        </p:txBody>
      </p:sp>
      <p:pic>
        <p:nvPicPr>
          <p:cNvPr id="2333" name="Google Shape;2333;p240"/>
          <p:cNvPicPr preferRelativeResize="0"/>
          <p:nvPr/>
        </p:nvPicPr>
        <p:blipFill>
          <a:blip r:embed="rId4">
            <a:alphaModFix/>
          </a:blip>
          <a:stretch>
            <a:fillRect/>
          </a:stretch>
        </p:blipFill>
        <p:spPr>
          <a:xfrm>
            <a:off x="330246" y="3275253"/>
            <a:ext cx="377142" cy="377142"/>
          </a:xfrm>
          <a:prstGeom prst="rect">
            <a:avLst/>
          </a:prstGeom>
          <a:noFill/>
          <a:ln>
            <a:noFill/>
          </a:ln>
        </p:spPr>
      </p:pic>
      <p:pic>
        <p:nvPicPr>
          <p:cNvPr id="2334" name="Google Shape;2334;p240"/>
          <p:cNvPicPr preferRelativeResize="0"/>
          <p:nvPr/>
        </p:nvPicPr>
        <p:blipFill>
          <a:blip r:embed="rId5">
            <a:alphaModFix/>
          </a:blip>
          <a:stretch>
            <a:fillRect/>
          </a:stretch>
        </p:blipFill>
        <p:spPr>
          <a:xfrm>
            <a:off x="330264" y="1649903"/>
            <a:ext cx="377142" cy="377142"/>
          </a:xfrm>
          <a:prstGeom prst="rect">
            <a:avLst/>
          </a:prstGeom>
          <a:noFill/>
          <a:ln>
            <a:noFill/>
          </a:ln>
        </p:spPr>
      </p:pic>
      <p:pic>
        <p:nvPicPr>
          <p:cNvPr id="2335" name="Google Shape;2335;p240"/>
          <p:cNvPicPr preferRelativeResize="0"/>
          <p:nvPr/>
        </p:nvPicPr>
        <p:blipFill>
          <a:blip r:embed="rId6">
            <a:alphaModFix/>
          </a:blip>
          <a:stretch>
            <a:fillRect/>
          </a:stretch>
        </p:blipFill>
        <p:spPr>
          <a:xfrm>
            <a:off x="3248200" y="1649903"/>
            <a:ext cx="377142" cy="377142"/>
          </a:xfrm>
          <a:prstGeom prst="rect">
            <a:avLst/>
          </a:prstGeom>
          <a:noFill/>
          <a:ln>
            <a:noFill/>
          </a:ln>
        </p:spPr>
      </p:pic>
      <p:pic>
        <p:nvPicPr>
          <p:cNvPr id="2336" name="Google Shape;2336;p240"/>
          <p:cNvPicPr preferRelativeResize="0"/>
          <p:nvPr/>
        </p:nvPicPr>
        <p:blipFill>
          <a:blip r:embed="rId7">
            <a:alphaModFix/>
          </a:blip>
          <a:stretch>
            <a:fillRect/>
          </a:stretch>
        </p:blipFill>
        <p:spPr>
          <a:xfrm>
            <a:off x="6166149" y="1649906"/>
            <a:ext cx="377142" cy="377142"/>
          </a:xfrm>
          <a:prstGeom prst="rect">
            <a:avLst/>
          </a:prstGeom>
          <a:noFill/>
          <a:ln>
            <a:noFill/>
          </a:ln>
        </p:spPr>
      </p:pic>
      <p:pic>
        <p:nvPicPr>
          <p:cNvPr id="2337" name="Google Shape;2337;p240"/>
          <p:cNvPicPr preferRelativeResize="0"/>
          <p:nvPr/>
        </p:nvPicPr>
        <p:blipFill>
          <a:blip r:embed="rId8">
            <a:alphaModFix/>
          </a:blip>
          <a:stretch>
            <a:fillRect/>
          </a:stretch>
        </p:blipFill>
        <p:spPr>
          <a:xfrm>
            <a:off x="3248203" y="3275253"/>
            <a:ext cx="377142" cy="377142"/>
          </a:xfrm>
          <a:prstGeom prst="rect">
            <a:avLst/>
          </a:prstGeom>
          <a:noFill/>
          <a:ln>
            <a:noFill/>
          </a:ln>
        </p:spPr>
      </p:pic>
      <p:pic>
        <p:nvPicPr>
          <p:cNvPr id="2338" name="Google Shape;2338;p240"/>
          <p:cNvPicPr preferRelativeResize="0"/>
          <p:nvPr/>
        </p:nvPicPr>
        <p:blipFill>
          <a:blip r:embed="rId9">
            <a:alphaModFix/>
          </a:blip>
          <a:stretch>
            <a:fillRect/>
          </a:stretch>
        </p:blipFill>
        <p:spPr>
          <a:xfrm>
            <a:off x="6166156" y="3275253"/>
            <a:ext cx="377142" cy="3771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24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4" name="Google Shape;2344;p241"/>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Solutions to Integrate Latency</a:t>
            </a:r>
            <a:endParaRPr/>
          </a:p>
        </p:txBody>
      </p:sp>
      <p:pic>
        <p:nvPicPr>
          <p:cNvPr id="2345" name="Google Shape;2345;p241"/>
          <p:cNvPicPr preferRelativeResize="0"/>
          <p:nvPr/>
        </p:nvPicPr>
        <p:blipFill>
          <a:blip r:embed="rId3">
            <a:alphaModFix/>
          </a:blip>
          <a:stretch>
            <a:fillRect/>
          </a:stretch>
        </p:blipFill>
        <p:spPr>
          <a:xfrm>
            <a:off x="330263" y="1649902"/>
            <a:ext cx="377142" cy="377142"/>
          </a:xfrm>
          <a:prstGeom prst="rect">
            <a:avLst/>
          </a:prstGeom>
          <a:noFill/>
          <a:ln>
            <a:noFill/>
          </a:ln>
        </p:spPr>
      </p:pic>
      <p:pic>
        <p:nvPicPr>
          <p:cNvPr id="2346" name="Google Shape;2346;p241"/>
          <p:cNvPicPr preferRelativeResize="0"/>
          <p:nvPr/>
        </p:nvPicPr>
        <p:blipFill>
          <a:blip r:embed="rId3">
            <a:alphaModFix/>
          </a:blip>
          <a:stretch>
            <a:fillRect/>
          </a:stretch>
        </p:blipFill>
        <p:spPr>
          <a:xfrm>
            <a:off x="3248205" y="1649902"/>
            <a:ext cx="377142" cy="377142"/>
          </a:xfrm>
          <a:prstGeom prst="rect">
            <a:avLst/>
          </a:prstGeom>
          <a:noFill/>
          <a:ln>
            <a:noFill/>
          </a:ln>
        </p:spPr>
      </p:pic>
      <p:pic>
        <p:nvPicPr>
          <p:cNvPr id="2347" name="Google Shape;2347;p241"/>
          <p:cNvPicPr preferRelativeResize="0"/>
          <p:nvPr/>
        </p:nvPicPr>
        <p:blipFill>
          <a:blip r:embed="rId3">
            <a:alphaModFix/>
          </a:blip>
          <a:stretch>
            <a:fillRect/>
          </a:stretch>
        </p:blipFill>
        <p:spPr>
          <a:xfrm>
            <a:off x="6166151" y="1649902"/>
            <a:ext cx="377142" cy="377142"/>
          </a:xfrm>
          <a:prstGeom prst="rect">
            <a:avLst/>
          </a:prstGeom>
          <a:noFill/>
          <a:ln>
            <a:noFill/>
          </a:ln>
        </p:spPr>
      </p:pic>
      <p:pic>
        <p:nvPicPr>
          <p:cNvPr id="2348" name="Google Shape;2348;p241"/>
          <p:cNvPicPr preferRelativeResize="0"/>
          <p:nvPr/>
        </p:nvPicPr>
        <p:blipFill>
          <a:blip r:embed="rId3">
            <a:alphaModFix/>
          </a:blip>
          <a:stretch>
            <a:fillRect/>
          </a:stretch>
        </p:blipFill>
        <p:spPr>
          <a:xfrm>
            <a:off x="330263" y="3275255"/>
            <a:ext cx="377142" cy="377142"/>
          </a:xfrm>
          <a:prstGeom prst="rect">
            <a:avLst/>
          </a:prstGeom>
          <a:noFill/>
          <a:ln>
            <a:noFill/>
          </a:ln>
        </p:spPr>
      </p:pic>
      <p:pic>
        <p:nvPicPr>
          <p:cNvPr id="2349" name="Google Shape;2349;p241"/>
          <p:cNvPicPr preferRelativeResize="0"/>
          <p:nvPr/>
        </p:nvPicPr>
        <p:blipFill>
          <a:blip r:embed="rId3">
            <a:alphaModFix/>
          </a:blip>
          <a:stretch>
            <a:fillRect/>
          </a:stretch>
        </p:blipFill>
        <p:spPr>
          <a:xfrm>
            <a:off x="3248205" y="3275255"/>
            <a:ext cx="377142" cy="377142"/>
          </a:xfrm>
          <a:prstGeom prst="rect">
            <a:avLst/>
          </a:prstGeom>
          <a:noFill/>
          <a:ln>
            <a:noFill/>
          </a:ln>
        </p:spPr>
      </p:pic>
      <p:pic>
        <p:nvPicPr>
          <p:cNvPr id="2350" name="Google Shape;2350;p241"/>
          <p:cNvPicPr preferRelativeResize="0"/>
          <p:nvPr/>
        </p:nvPicPr>
        <p:blipFill>
          <a:blip r:embed="rId3">
            <a:alphaModFix/>
          </a:blip>
          <a:stretch>
            <a:fillRect/>
          </a:stretch>
        </p:blipFill>
        <p:spPr>
          <a:xfrm>
            <a:off x="6166151" y="3275255"/>
            <a:ext cx="377142" cy="377142"/>
          </a:xfrm>
          <a:prstGeom prst="rect">
            <a:avLst/>
          </a:prstGeom>
          <a:noFill/>
          <a:ln>
            <a:noFill/>
          </a:ln>
        </p:spPr>
      </p:pic>
      <p:sp>
        <p:nvSpPr>
          <p:cNvPr id="2351" name="Google Shape;2351;p241"/>
          <p:cNvSpPr txBox="1"/>
          <p:nvPr>
            <p:ph idx="4" type="subTitle"/>
          </p:nvPr>
        </p:nvSpPr>
        <p:spPr>
          <a:xfrm>
            <a:off x="3248205" y="22153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Optimization Strategies</a:t>
            </a:r>
            <a:endParaRPr/>
          </a:p>
        </p:txBody>
      </p:sp>
      <p:sp>
        <p:nvSpPr>
          <p:cNvPr id="2352" name="Google Shape;2352;p241"/>
          <p:cNvSpPr txBox="1"/>
          <p:nvPr>
            <p:ph idx="2" type="subTitle"/>
          </p:nvPr>
        </p:nvSpPr>
        <p:spPr>
          <a:xfrm>
            <a:off x="330263" y="22153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Rightsized Hardware</a:t>
            </a:r>
            <a:endParaRPr>
              <a:solidFill>
                <a:schemeClr val="dk1"/>
              </a:solidFill>
            </a:endParaRPr>
          </a:p>
        </p:txBody>
      </p:sp>
      <p:sp>
        <p:nvSpPr>
          <p:cNvPr id="2353" name="Google Shape;2353;p241"/>
          <p:cNvSpPr txBox="1"/>
          <p:nvPr>
            <p:ph idx="3" type="subTitle"/>
          </p:nvPr>
        </p:nvSpPr>
        <p:spPr>
          <a:xfrm>
            <a:off x="330263" y="24671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Pick the right compute size for the volume of data you wish to CDC. HVR relies on the target database to run the submitted SQL.</a:t>
            </a:r>
            <a:endParaRPr>
              <a:solidFill>
                <a:schemeClr val="dk1"/>
              </a:solidFill>
            </a:endParaRPr>
          </a:p>
        </p:txBody>
      </p:sp>
      <p:sp>
        <p:nvSpPr>
          <p:cNvPr id="2354" name="Google Shape;2354;p241"/>
          <p:cNvSpPr txBox="1"/>
          <p:nvPr>
            <p:ph idx="5" type="subTitle"/>
          </p:nvPr>
        </p:nvSpPr>
        <p:spPr>
          <a:xfrm>
            <a:off x="3248205" y="24671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available optimization strategies in your target database. Use clustering, indexing, distribution keys, partitioning.</a:t>
            </a:r>
            <a:endParaRPr/>
          </a:p>
        </p:txBody>
      </p:sp>
      <p:sp>
        <p:nvSpPr>
          <p:cNvPr id="2355" name="Google Shape;2355;p241"/>
          <p:cNvSpPr txBox="1"/>
          <p:nvPr>
            <p:ph idx="6" type="subTitle"/>
          </p:nvPr>
        </p:nvSpPr>
        <p:spPr>
          <a:xfrm>
            <a:off x="6166146" y="22153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Channel Design</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356" name="Google Shape;2356;p241"/>
          <p:cNvSpPr txBox="1"/>
          <p:nvPr>
            <p:ph idx="7" type="subTitle"/>
          </p:nvPr>
        </p:nvSpPr>
        <p:spPr>
          <a:xfrm>
            <a:off x="6166146" y="24671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Design channels with Integrate parallelism. Skip replicating unnecessary columns.</a:t>
            </a:r>
            <a:endParaRPr>
              <a:solidFill>
                <a:schemeClr val="dk1"/>
              </a:solidFill>
            </a:endParaRPr>
          </a:p>
        </p:txBody>
      </p:sp>
      <p:sp>
        <p:nvSpPr>
          <p:cNvPr id="2357" name="Google Shape;2357;p241"/>
          <p:cNvSpPr txBox="1"/>
          <p:nvPr>
            <p:ph idx="8" type="subTitle"/>
          </p:nvPr>
        </p:nvSpPr>
        <p:spPr>
          <a:xfrm>
            <a:off x="330263" y="38407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Stable Network</a:t>
            </a:r>
            <a:endParaRPr/>
          </a:p>
        </p:txBody>
      </p:sp>
      <p:sp>
        <p:nvSpPr>
          <p:cNvPr id="2358" name="Google Shape;2358;p241"/>
          <p:cNvSpPr txBox="1"/>
          <p:nvPr>
            <p:ph idx="9" type="subTitle"/>
          </p:nvPr>
        </p:nvSpPr>
        <p:spPr>
          <a:xfrm>
            <a:off x="330263" y="4092459"/>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Integrate Jobs may run up to hours, and it is vital to have a stable connection.</a:t>
            </a:r>
            <a:endParaRPr/>
          </a:p>
        </p:txBody>
      </p:sp>
      <p:sp>
        <p:nvSpPr>
          <p:cNvPr id="2359" name="Google Shape;2359;p241"/>
          <p:cNvSpPr txBox="1"/>
          <p:nvPr>
            <p:ph idx="13" type="subTitle"/>
          </p:nvPr>
        </p:nvSpPr>
        <p:spPr>
          <a:xfrm>
            <a:off x="3248205" y="38407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Identify high-TX tables</a:t>
            </a:r>
            <a:endParaRPr>
              <a:solidFill>
                <a:schemeClr val="dk1"/>
              </a:solidFill>
            </a:endParaRPr>
          </a:p>
        </p:txBody>
      </p:sp>
      <p:sp>
        <p:nvSpPr>
          <p:cNvPr id="2360" name="Google Shape;2360;p241"/>
          <p:cNvSpPr txBox="1"/>
          <p:nvPr>
            <p:ph idx="14" type="subTitle"/>
          </p:nvPr>
        </p:nvSpPr>
        <p:spPr>
          <a:xfrm>
            <a:off x="3248205" y="4092459"/>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some cases, a single table may contribute to half of the TX volume. Separate these to achieve better latency.</a:t>
            </a:r>
            <a:endParaRPr/>
          </a:p>
        </p:txBody>
      </p:sp>
      <p:sp>
        <p:nvSpPr>
          <p:cNvPr id="2361" name="Google Shape;2361;p241"/>
          <p:cNvSpPr txBox="1"/>
          <p:nvPr>
            <p:ph idx="15" type="subTitle"/>
          </p:nvPr>
        </p:nvSpPr>
        <p:spPr>
          <a:xfrm>
            <a:off x="6166146" y="38407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Integrate Expressions</a:t>
            </a:r>
            <a:endParaRPr>
              <a:solidFill>
                <a:schemeClr val="dk1"/>
              </a:solidFill>
            </a:endParaRPr>
          </a:p>
        </p:txBody>
      </p:sp>
      <p:sp>
        <p:nvSpPr>
          <p:cNvPr id="2362" name="Google Shape;2362;p241"/>
          <p:cNvSpPr txBox="1"/>
          <p:nvPr>
            <p:ph idx="16" type="subTitle"/>
          </p:nvPr>
        </p:nvSpPr>
        <p:spPr>
          <a:xfrm>
            <a:off x="6166150" y="4092444"/>
            <a:ext cx="275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Validating IntegrateExpressions means that Integrate may perform additional work with each row.</a:t>
            </a:r>
            <a:endParaRPr/>
          </a:p>
        </p:txBody>
      </p:sp>
      <p:pic>
        <p:nvPicPr>
          <p:cNvPr id="2363" name="Google Shape;2363;p241"/>
          <p:cNvPicPr preferRelativeResize="0"/>
          <p:nvPr/>
        </p:nvPicPr>
        <p:blipFill>
          <a:blip r:embed="rId4">
            <a:alphaModFix/>
          </a:blip>
          <a:stretch>
            <a:fillRect/>
          </a:stretch>
        </p:blipFill>
        <p:spPr>
          <a:xfrm>
            <a:off x="3248201" y="1649900"/>
            <a:ext cx="377142" cy="377142"/>
          </a:xfrm>
          <a:prstGeom prst="rect">
            <a:avLst/>
          </a:prstGeom>
          <a:noFill/>
          <a:ln>
            <a:noFill/>
          </a:ln>
        </p:spPr>
      </p:pic>
      <p:pic>
        <p:nvPicPr>
          <p:cNvPr id="2364" name="Google Shape;2364;p241"/>
          <p:cNvPicPr preferRelativeResize="0"/>
          <p:nvPr/>
        </p:nvPicPr>
        <p:blipFill>
          <a:blip r:embed="rId5">
            <a:alphaModFix/>
          </a:blip>
          <a:stretch>
            <a:fillRect/>
          </a:stretch>
        </p:blipFill>
        <p:spPr>
          <a:xfrm>
            <a:off x="6166142" y="1649906"/>
            <a:ext cx="377142" cy="377142"/>
          </a:xfrm>
          <a:prstGeom prst="rect">
            <a:avLst/>
          </a:prstGeom>
          <a:noFill/>
          <a:ln>
            <a:noFill/>
          </a:ln>
        </p:spPr>
      </p:pic>
      <p:pic>
        <p:nvPicPr>
          <p:cNvPr id="2365" name="Google Shape;2365;p241"/>
          <p:cNvPicPr preferRelativeResize="0"/>
          <p:nvPr/>
        </p:nvPicPr>
        <p:blipFill>
          <a:blip r:embed="rId6">
            <a:alphaModFix/>
          </a:blip>
          <a:stretch>
            <a:fillRect/>
          </a:stretch>
        </p:blipFill>
        <p:spPr>
          <a:xfrm>
            <a:off x="330245" y="3275255"/>
            <a:ext cx="377142" cy="377142"/>
          </a:xfrm>
          <a:prstGeom prst="rect">
            <a:avLst/>
          </a:prstGeom>
          <a:noFill/>
          <a:ln>
            <a:noFill/>
          </a:ln>
        </p:spPr>
      </p:pic>
      <p:pic>
        <p:nvPicPr>
          <p:cNvPr id="2366" name="Google Shape;2366;p241"/>
          <p:cNvPicPr preferRelativeResize="0"/>
          <p:nvPr/>
        </p:nvPicPr>
        <p:blipFill>
          <a:blip r:embed="rId7">
            <a:alphaModFix/>
          </a:blip>
          <a:stretch>
            <a:fillRect/>
          </a:stretch>
        </p:blipFill>
        <p:spPr>
          <a:xfrm>
            <a:off x="6166153" y="3266250"/>
            <a:ext cx="377142" cy="377142"/>
          </a:xfrm>
          <a:prstGeom prst="rect">
            <a:avLst/>
          </a:prstGeom>
          <a:noFill/>
          <a:ln>
            <a:noFill/>
          </a:ln>
        </p:spPr>
      </p:pic>
      <p:pic>
        <p:nvPicPr>
          <p:cNvPr id="2367" name="Google Shape;2367;p241"/>
          <p:cNvPicPr preferRelativeResize="0"/>
          <p:nvPr/>
        </p:nvPicPr>
        <p:blipFill>
          <a:blip r:embed="rId7">
            <a:alphaModFix/>
          </a:blip>
          <a:stretch>
            <a:fillRect/>
          </a:stretch>
        </p:blipFill>
        <p:spPr>
          <a:xfrm>
            <a:off x="330253" y="1649900"/>
            <a:ext cx="377142" cy="377142"/>
          </a:xfrm>
          <a:prstGeom prst="rect">
            <a:avLst/>
          </a:prstGeom>
          <a:noFill/>
          <a:ln>
            <a:noFill/>
          </a:ln>
        </p:spPr>
      </p:pic>
      <p:pic>
        <p:nvPicPr>
          <p:cNvPr id="2368" name="Google Shape;2368;p241"/>
          <p:cNvPicPr preferRelativeResize="0"/>
          <p:nvPr/>
        </p:nvPicPr>
        <p:blipFill>
          <a:blip r:embed="rId8">
            <a:alphaModFix/>
          </a:blip>
          <a:stretch>
            <a:fillRect/>
          </a:stretch>
        </p:blipFill>
        <p:spPr>
          <a:xfrm>
            <a:off x="3248198" y="1631900"/>
            <a:ext cx="377142" cy="377142"/>
          </a:xfrm>
          <a:prstGeom prst="rect">
            <a:avLst/>
          </a:prstGeom>
          <a:noFill/>
          <a:ln>
            <a:noFill/>
          </a:ln>
        </p:spPr>
      </p:pic>
      <p:pic>
        <p:nvPicPr>
          <p:cNvPr id="2369" name="Google Shape;2369;p241"/>
          <p:cNvPicPr preferRelativeResize="0"/>
          <p:nvPr/>
        </p:nvPicPr>
        <p:blipFill>
          <a:blip r:embed="rId9">
            <a:alphaModFix/>
          </a:blip>
          <a:stretch>
            <a:fillRect/>
          </a:stretch>
        </p:blipFill>
        <p:spPr>
          <a:xfrm>
            <a:off x="330267" y="1649903"/>
            <a:ext cx="377142" cy="377142"/>
          </a:xfrm>
          <a:prstGeom prst="rect">
            <a:avLst/>
          </a:prstGeom>
          <a:noFill/>
          <a:ln>
            <a:noFill/>
          </a:ln>
        </p:spPr>
      </p:pic>
      <p:pic>
        <p:nvPicPr>
          <p:cNvPr id="2370" name="Google Shape;2370;p241"/>
          <p:cNvPicPr preferRelativeResize="0"/>
          <p:nvPr/>
        </p:nvPicPr>
        <p:blipFill>
          <a:blip r:embed="rId10">
            <a:alphaModFix/>
          </a:blip>
          <a:stretch>
            <a:fillRect/>
          </a:stretch>
        </p:blipFill>
        <p:spPr>
          <a:xfrm>
            <a:off x="3248210" y="3275244"/>
            <a:ext cx="377142" cy="377142"/>
          </a:xfrm>
          <a:prstGeom prst="rect">
            <a:avLst/>
          </a:prstGeom>
          <a:noFill/>
          <a:ln>
            <a:noFill/>
          </a:ln>
        </p:spPr>
      </p:pic>
      <p:pic>
        <p:nvPicPr>
          <p:cNvPr id="2371" name="Google Shape;2371;p241"/>
          <p:cNvPicPr preferRelativeResize="0"/>
          <p:nvPr/>
        </p:nvPicPr>
        <p:blipFill>
          <a:blip r:embed="rId11">
            <a:alphaModFix/>
          </a:blip>
          <a:stretch>
            <a:fillRect/>
          </a:stretch>
        </p:blipFill>
        <p:spPr>
          <a:xfrm>
            <a:off x="6166149" y="1649906"/>
            <a:ext cx="377142" cy="377142"/>
          </a:xfrm>
          <a:prstGeom prst="rect">
            <a:avLst/>
          </a:prstGeom>
          <a:noFill/>
          <a:ln>
            <a:noFill/>
          </a:ln>
        </p:spPr>
      </p:pic>
      <p:pic>
        <p:nvPicPr>
          <p:cNvPr id="2372" name="Google Shape;2372;p241"/>
          <p:cNvPicPr preferRelativeResize="0"/>
          <p:nvPr/>
        </p:nvPicPr>
        <p:blipFill>
          <a:blip r:embed="rId12">
            <a:alphaModFix/>
          </a:blip>
          <a:stretch>
            <a:fillRect/>
          </a:stretch>
        </p:blipFill>
        <p:spPr>
          <a:xfrm>
            <a:off x="330246" y="3275253"/>
            <a:ext cx="377142" cy="377142"/>
          </a:xfrm>
          <a:prstGeom prst="rect">
            <a:avLst/>
          </a:prstGeom>
          <a:noFill/>
          <a:ln>
            <a:noFill/>
          </a:ln>
        </p:spPr>
      </p:pic>
      <p:pic>
        <p:nvPicPr>
          <p:cNvPr id="2373" name="Google Shape;2373;p241"/>
          <p:cNvPicPr preferRelativeResize="0"/>
          <p:nvPr/>
        </p:nvPicPr>
        <p:blipFill>
          <a:blip r:embed="rId13">
            <a:alphaModFix/>
          </a:blip>
          <a:stretch>
            <a:fillRect/>
          </a:stretch>
        </p:blipFill>
        <p:spPr>
          <a:xfrm>
            <a:off x="6166156" y="3275253"/>
            <a:ext cx="377142" cy="3771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4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9" name="Google Shape;2379;p242"/>
          <p:cNvSpPr txBox="1"/>
          <p:nvPr>
            <p:ph idx="1" type="body"/>
          </p:nvPr>
        </p:nvSpPr>
        <p:spPr>
          <a:xfrm>
            <a:off x="329153" y="942169"/>
            <a:ext cx="34287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Measures time spent during execution of a job across different subtasks and divides it into predefined categories like SQL or Network I/O. This is called </a:t>
            </a:r>
            <a:r>
              <a:rPr b="1" lang="en"/>
              <a:t>Time Breakdown</a:t>
            </a:r>
            <a:r>
              <a:rPr lang="en"/>
              <a:t>.</a:t>
            </a:r>
            <a:endParaRPr/>
          </a:p>
        </p:txBody>
      </p:sp>
      <p:sp>
        <p:nvSpPr>
          <p:cNvPr id="2380" name="Google Shape;2380;p242"/>
          <p:cNvSpPr txBox="1"/>
          <p:nvPr>
            <p:ph type="title"/>
          </p:nvPr>
        </p:nvSpPr>
        <p:spPr>
          <a:xfrm>
            <a:off x="329153" y="342900"/>
            <a:ext cx="342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Time Profiler</a:t>
            </a:r>
            <a:endParaRPr/>
          </a:p>
        </p:txBody>
      </p:sp>
      <p:sp>
        <p:nvSpPr>
          <p:cNvPr id="2381" name="Google Shape;2381;p242"/>
          <p:cNvSpPr txBox="1"/>
          <p:nvPr>
            <p:ph idx="2" type="subTitle"/>
          </p:nvPr>
        </p:nvSpPr>
        <p:spPr>
          <a:xfrm>
            <a:off x="5242360" y="1087734"/>
            <a:ext cx="2901900" cy="5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Time Profiler is great if you want to understand how much time a Job spends with various subtasks.</a:t>
            </a:r>
            <a:endParaRPr/>
          </a:p>
        </p:txBody>
      </p:sp>
      <p:sp>
        <p:nvSpPr>
          <p:cNvPr id="2382" name="Google Shape;2382;p242"/>
          <p:cNvSpPr txBox="1"/>
          <p:nvPr>
            <p:ph idx="3" type="subTitle"/>
          </p:nvPr>
        </p:nvSpPr>
        <p:spPr>
          <a:xfrm>
            <a:off x="5237532" y="657544"/>
            <a:ext cx="29019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a:t>
            </a:r>
            <a:endParaRPr/>
          </a:p>
        </p:txBody>
      </p:sp>
      <p:sp>
        <p:nvSpPr>
          <p:cNvPr id="2383" name="Google Shape;2383;p242"/>
          <p:cNvSpPr txBox="1"/>
          <p:nvPr>
            <p:ph idx="4" type="subTitle"/>
          </p:nvPr>
        </p:nvSpPr>
        <p:spPr>
          <a:xfrm>
            <a:off x="5242360" y="2580464"/>
            <a:ext cx="2901900" cy="5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 some edge cases, Jobs need microscopic analysis to find the best possible performance configuration.</a:t>
            </a:r>
            <a:endParaRPr/>
          </a:p>
        </p:txBody>
      </p:sp>
      <p:sp>
        <p:nvSpPr>
          <p:cNvPr id="2384" name="Google Shape;2384;p242"/>
          <p:cNvSpPr txBox="1"/>
          <p:nvPr>
            <p:ph idx="5" type="subTitle"/>
          </p:nvPr>
        </p:nvSpPr>
        <p:spPr>
          <a:xfrm>
            <a:off x="5237532" y="2150273"/>
            <a:ext cx="29019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a:t>
            </a:r>
            <a:endParaRPr/>
          </a:p>
        </p:txBody>
      </p:sp>
      <p:sp>
        <p:nvSpPr>
          <p:cNvPr id="2385" name="Google Shape;2385;p242"/>
          <p:cNvSpPr txBox="1"/>
          <p:nvPr>
            <p:ph idx="6" type="subTitle"/>
          </p:nvPr>
        </p:nvSpPr>
        <p:spPr>
          <a:xfrm>
            <a:off x="5242360" y="4073198"/>
            <a:ext cx="2901900" cy="5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Enable by setting the Environment variable </a:t>
            </a:r>
            <a:r>
              <a:rPr b="1" lang="en"/>
              <a:t>HVR_TIME_PROFILER_TRACE</a:t>
            </a:r>
            <a:r>
              <a:rPr lang="en"/>
              <a:t> to LOW (or higher). Then get additional log lines after each cycle.</a:t>
            </a:r>
            <a:endParaRPr/>
          </a:p>
        </p:txBody>
      </p:sp>
      <p:sp>
        <p:nvSpPr>
          <p:cNvPr id="2386" name="Google Shape;2386;p242"/>
          <p:cNvSpPr txBox="1"/>
          <p:nvPr>
            <p:ph idx="7" type="subTitle"/>
          </p:nvPr>
        </p:nvSpPr>
        <p:spPr>
          <a:xfrm>
            <a:off x="5237532" y="3643008"/>
            <a:ext cx="29019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a:t>
            </a:r>
            <a:endParaRPr/>
          </a:p>
        </p:txBody>
      </p:sp>
      <p:pic>
        <p:nvPicPr>
          <p:cNvPr id="2387" name="Google Shape;2387;p242"/>
          <p:cNvPicPr preferRelativeResize="0"/>
          <p:nvPr/>
        </p:nvPicPr>
        <p:blipFill>
          <a:blip r:embed="rId3">
            <a:alphaModFix/>
          </a:blip>
          <a:stretch>
            <a:fillRect/>
          </a:stretch>
        </p:blipFill>
        <p:spPr>
          <a:xfrm>
            <a:off x="4327891" y="657553"/>
            <a:ext cx="491667" cy="491667"/>
          </a:xfrm>
          <a:prstGeom prst="rect">
            <a:avLst/>
          </a:prstGeom>
          <a:noFill/>
          <a:ln>
            <a:noFill/>
          </a:ln>
        </p:spPr>
      </p:pic>
      <p:pic>
        <p:nvPicPr>
          <p:cNvPr id="2388" name="Google Shape;2388;p242"/>
          <p:cNvPicPr preferRelativeResize="0"/>
          <p:nvPr/>
        </p:nvPicPr>
        <p:blipFill>
          <a:blip r:embed="rId3">
            <a:alphaModFix/>
          </a:blip>
          <a:stretch>
            <a:fillRect/>
          </a:stretch>
        </p:blipFill>
        <p:spPr>
          <a:xfrm>
            <a:off x="4326171" y="2150278"/>
            <a:ext cx="491667" cy="491667"/>
          </a:xfrm>
          <a:prstGeom prst="rect">
            <a:avLst/>
          </a:prstGeom>
          <a:noFill/>
          <a:ln>
            <a:noFill/>
          </a:ln>
        </p:spPr>
      </p:pic>
      <p:pic>
        <p:nvPicPr>
          <p:cNvPr id="2389" name="Google Shape;2389;p242"/>
          <p:cNvPicPr preferRelativeResize="0"/>
          <p:nvPr/>
        </p:nvPicPr>
        <p:blipFill>
          <a:blip r:embed="rId3">
            <a:alphaModFix/>
          </a:blip>
          <a:stretch>
            <a:fillRect/>
          </a:stretch>
        </p:blipFill>
        <p:spPr>
          <a:xfrm>
            <a:off x="4326171" y="3643003"/>
            <a:ext cx="491667" cy="491667"/>
          </a:xfrm>
          <a:prstGeom prst="rect">
            <a:avLst/>
          </a:prstGeom>
          <a:noFill/>
          <a:ln>
            <a:noFill/>
          </a:ln>
        </p:spPr>
      </p:pic>
      <p:pic>
        <p:nvPicPr>
          <p:cNvPr id="2390" name="Google Shape;2390;p242"/>
          <p:cNvPicPr preferRelativeResize="0"/>
          <p:nvPr/>
        </p:nvPicPr>
        <p:blipFill>
          <a:blip r:embed="rId4">
            <a:alphaModFix/>
          </a:blip>
          <a:stretch>
            <a:fillRect/>
          </a:stretch>
        </p:blipFill>
        <p:spPr>
          <a:xfrm>
            <a:off x="4326172" y="657575"/>
            <a:ext cx="491650" cy="491650"/>
          </a:xfrm>
          <a:prstGeom prst="rect">
            <a:avLst/>
          </a:prstGeom>
          <a:noFill/>
          <a:ln>
            <a:noFill/>
          </a:ln>
        </p:spPr>
      </p:pic>
      <p:pic>
        <p:nvPicPr>
          <p:cNvPr id="2391" name="Google Shape;2391;p242"/>
          <p:cNvPicPr preferRelativeResize="0"/>
          <p:nvPr/>
        </p:nvPicPr>
        <p:blipFill>
          <a:blip r:embed="rId4">
            <a:alphaModFix/>
          </a:blip>
          <a:stretch>
            <a:fillRect/>
          </a:stretch>
        </p:blipFill>
        <p:spPr>
          <a:xfrm>
            <a:off x="4327897" y="2150288"/>
            <a:ext cx="491650" cy="491650"/>
          </a:xfrm>
          <a:prstGeom prst="rect">
            <a:avLst/>
          </a:prstGeom>
          <a:noFill/>
          <a:ln>
            <a:noFill/>
          </a:ln>
        </p:spPr>
      </p:pic>
      <p:pic>
        <p:nvPicPr>
          <p:cNvPr id="2392" name="Google Shape;2392;p242"/>
          <p:cNvPicPr preferRelativeResize="0"/>
          <p:nvPr/>
        </p:nvPicPr>
        <p:blipFill>
          <a:blip r:embed="rId4">
            <a:alphaModFix/>
          </a:blip>
          <a:stretch>
            <a:fillRect/>
          </a:stretch>
        </p:blipFill>
        <p:spPr>
          <a:xfrm>
            <a:off x="4327897" y="3643000"/>
            <a:ext cx="491650" cy="49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24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8" name="Google Shape;2398;p243"/>
          <p:cNvSpPr txBox="1"/>
          <p:nvPr>
            <p:ph type="title"/>
          </p:nvPr>
        </p:nvSpPr>
        <p:spPr>
          <a:xfrm>
            <a:off x="1950572" y="296559"/>
            <a:ext cx="52428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Time Profiler Task Categories</a:t>
            </a:r>
            <a:endParaRPr/>
          </a:p>
        </p:txBody>
      </p:sp>
      <p:graphicFrame>
        <p:nvGraphicFramePr>
          <p:cNvPr id="2399" name="Google Shape;2399;p243"/>
          <p:cNvGraphicFramePr/>
          <p:nvPr/>
        </p:nvGraphicFramePr>
        <p:xfrm>
          <a:off x="846064" y="1184216"/>
          <a:ext cx="3000000" cy="3000000"/>
        </p:xfrm>
        <a:graphic>
          <a:graphicData uri="http://schemas.openxmlformats.org/drawingml/2006/table">
            <a:tbl>
              <a:tblPr>
                <a:noFill/>
                <a:tableStyleId>{8321E551-0A79-4A6F-83FB-C627B227D57B}</a:tableStyleId>
              </a:tblPr>
              <a:tblGrid>
                <a:gridCol w="1241975"/>
                <a:gridCol w="1241975"/>
                <a:gridCol w="1241975"/>
                <a:gridCol w="1241975"/>
                <a:gridCol w="1241975"/>
                <a:gridCol w="1241975"/>
              </a:tblGrid>
              <a:tr h="229500">
                <a:tc>
                  <a:txBody>
                    <a:bodyPr/>
                    <a:lstStyle/>
                    <a:p>
                      <a:pPr indent="0" lvl="0" marL="0" rtl="0" algn="l">
                        <a:spcBef>
                          <a:spcPts val="0"/>
                        </a:spcBef>
                        <a:spcAft>
                          <a:spcPts val="0"/>
                        </a:spcAft>
                        <a:buNone/>
                      </a:pPr>
                      <a:r>
                        <a:rPr b="1" lang="en" sz="800">
                          <a:solidFill>
                            <a:srgbClr val="FFFFFF"/>
                          </a:solidFill>
                          <a:latin typeface="JetBrains Mono"/>
                          <a:ea typeface="JetBrains Mono"/>
                          <a:cs typeface="JetBrains Mono"/>
                          <a:sym typeface="JetBrains Mono"/>
                        </a:rPr>
                        <a:t>Category</a:t>
                      </a:r>
                      <a:endParaRPr b="1" sz="800">
                        <a:solidFill>
                          <a:srgbClr val="FFFFFF"/>
                        </a:solidFill>
                        <a:latin typeface="JetBrains Mono"/>
                        <a:ea typeface="JetBrains Mono"/>
                        <a:cs typeface="JetBrains Mono"/>
                        <a:sym typeface="JetBrains Mono"/>
                      </a:endParaRPr>
                    </a:p>
                  </a:txBody>
                  <a:tcPr marT="68575" marB="68575" marR="68575" marL="68575">
                    <a:lnL cap="flat" cmpd="sng" w="9525">
                      <a:solidFill>
                        <a:schemeClr val="accent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gridSpan="5">
                  <a:txBody>
                    <a:bodyPr/>
                    <a:lstStyle/>
                    <a:p>
                      <a:pPr indent="0" lvl="0" marL="0" rtl="0" algn="l">
                        <a:spcBef>
                          <a:spcPts val="0"/>
                        </a:spcBef>
                        <a:spcAft>
                          <a:spcPts val="0"/>
                        </a:spcAft>
                        <a:buNone/>
                      </a:pPr>
                      <a:r>
                        <a:rPr b="1" lang="en" sz="800">
                          <a:solidFill>
                            <a:srgbClr val="FFFFFF"/>
                          </a:solidFill>
                          <a:latin typeface="JetBrains Mono"/>
                          <a:ea typeface="JetBrains Mono"/>
                          <a:cs typeface="JetBrains Mono"/>
                          <a:sym typeface="JetBrains Mono"/>
                        </a:rPr>
                        <a:t>Details</a:t>
                      </a:r>
                      <a:endParaRPr b="1" sz="800">
                        <a:solidFill>
                          <a:srgbClr val="FFFFFF"/>
                        </a:solidFill>
                        <a:latin typeface="JetBrains Mono"/>
                        <a:ea typeface="JetBrains Mono"/>
                        <a:cs typeface="JetBrains Mono"/>
                        <a:sym typeface="JetBrains Mono"/>
                      </a:endParaRPr>
                    </a:p>
                  </a:txBody>
                  <a:tcPr marT="68575" marB="68575" marR="68575" marL="68575">
                    <a:lnL cap="flat" cmpd="sng" w="9525">
                      <a:solidFill>
                        <a:schemeClr val="lt1"/>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2"/>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SQL</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executing SQL queries.</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FProc</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executing FProcs. An FProc is an internal HVR function.</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FPipe</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executing FPipes. An FPipe is a pipeline for high speed data flow.</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Disk-IO-temp</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reading/writing temporary files in $HVR_TMP folder.</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Disk-IO-location</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reading/writing files from outside of HVR folders.</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Disk-IO-config</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reading/writing files in $HVR_HOME and $HVR_CONFIG folders.</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Network-IO</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sending, receiving data or waiting for the network in HVR protocol.</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Log-scan</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scanning redo log files.</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r h="315225">
                <a:tc>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Idle</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gridSpan="5">
                  <a:txBody>
                    <a:bodyPr/>
                    <a:lstStyle/>
                    <a:p>
                      <a:pPr indent="0" lvl="0" marL="0" rtl="0" algn="l">
                        <a:spcBef>
                          <a:spcPts val="0"/>
                        </a:spcBef>
                        <a:spcAft>
                          <a:spcPts val="0"/>
                        </a:spcAft>
                        <a:buNone/>
                      </a:pPr>
                      <a:r>
                        <a:rPr lang="en" sz="800">
                          <a:solidFill>
                            <a:srgbClr val="2B3640"/>
                          </a:solidFill>
                          <a:latin typeface="DM Sans"/>
                          <a:ea typeface="DM Sans"/>
                          <a:cs typeface="DM Sans"/>
                          <a:sym typeface="DM Sans"/>
                        </a:rPr>
                        <a:t>Time spent while waiting idle.</a:t>
                      </a:r>
                      <a:endParaRPr sz="800">
                        <a:solidFill>
                          <a:srgbClr val="2B3640"/>
                        </a:solidFill>
                        <a:latin typeface="DM Sans"/>
                        <a:ea typeface="DM Sans"/>
                        <a:cs typeface="DM Sans"/>
                        <a:sym typeface="DM Sans"/>
                      </a:endParaRPr>
                    </a:p>
                  </a:txBody>
                  <a:tcPr marT="68575" marB="68575" marR="68575" marL="685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hMerge="1"/>
                <a:tc hMerge="1"/>
                <a:tc hMerge="1"/>
                <a:tc hMerge="1"/>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244"/>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Latency always shows that there is a problem with the HVR configuration.</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rPr lang="en" sz="3500"/>
              <a:t>False.</a:t>
            </a:r>
            <a:endParaRPr sz="3500"/>
          </a:p>
          <a:p>
            <a:pPr indent="0" lvl="0" marL="0" rtl="0" algn="ctr">
              <a:spcBef>
                <a:spcPts val="0"/>
              </a:spcBef>
              <a:spcAft>
                <a:spcPts val="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245"/>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Capture latency may be solved by switching to a faster log read method.</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rPr lang="en" sz="3500"/>
              <a:t>True</a:t>
            </a:r>
            <a:r>
              <a:rPr lang="en" sz="3500"/>
              <a:t>.</a:t>
            </a:r>
            <a:endParaRPr sz="3500"/>
          </a:p>
          <a:p>
            <a:pPr indent="0" lvl="0" marL="0" rtl="0" algn="ctr">
              <a:spcBef>
                <a:spcPts val="0"/>
              </a:spcBef>
              <a:spcAft>
                <a:spcPts val="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246"/>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Integrate job latency is mainly driven by HVR’s own performance</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rPr lang="en" sz="3500"/>
              <a:t>False</a:t>
            </a:r>
            <a:r>
              <a:rPr lang="en" sz="3500"/>
              <a:t>.</a:t>
            </a:r>
            <a:endParaRPr sz="3500"/>
          </a:p>
          <a:p>
            <a:pPr indent="0" lvl="0" marL="0" rtl="0" algn="ctr">
              <a:spcBef>
                <a:spcPts val="0"/>
              </a:spcBef>
              <a:spcAft>
                <a:spcPts val="0"/>
              </a:spcAft>
              <a:buNone/>
            </a:pPr>
            <a:r>
              <a:rPr lang="en" sz="1700"/>
              <a:t>It is mostly driven by the performance of the target DBMS.</a:t>
            </a:r>
            <a:endParaRPr sz="1700"/>
          </a:p>
          <a:p>
            <a:pPr indent="0" lvl="0" marL="0" rtl="0" algn="ctr">
              <a:spcBef>
                <a:spcPts val="0"/>
              </a:spcBef>
              <a:spcAft>
                <a:spcPts val="0"/>
              </a:spcAft>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47"/>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Data Discrepancies</a:t>
            </a:r>
            <a:endParaRPr b="1" sz="3600">
              <a:latin typeface="DM Sans"/>
              <a:ea typeface="DM Sans"/>
              <a:cs typeface="DM Sans"/>
              <a:sym typeface="DM Sans"/>
            </a:endParaRPr>
          </a:p>
        </p:txBody>
      </p:sp>
      <p:sp>
        <p:nvSpPr>
          <p:cNvPr id="2420" name="Google Shape;2420;p24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1" name="Google Shape;2421;p247"/>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4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7" name="Google Shape;2427;p248"/>
          <p:cNvSpPr txBox="1"/>
          <p:nvPr>
            <p:ph idx="1" type="body"/>
          </p:nvPr>
        </p:nvSpPr>
        <p:spPr>
          <a:xfrm>
            <a:off x="3511295" y="1104328"/>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Latency </a:t>
            </a:r>
            <a:endParaRPr>
              <a:solidFill>
                <a:schemeClr val="dk1"/>
              </a:solidFill>
            </a:endParaRPr>
          </a:p>
          <a:p>
            <a:pPr indent="0" lvl="0" marL="0" rtl="0" algn="l">
              <a:spcBef>
                <a:spcPts val="0"/>
              </a:spcBef>
              <a:spcAft>
                <a:spcPts val="0"/>
              </a:spcAft>
              <a:buNone/>
            </a:pPr>
            <a:r>
              <a:rPr lang="en">
                <a:solidFill>
                  <a:schemeClr val="dk1"/>
                </a:solidFill>
              </a:rPr>
              <a:t>Latency causes an almost ever-present data difference b</a:t>
            </a:r>
            <a:r>
              <a:rPr lang="en"/>
              <a:t>etween source and target tables. Your missing data may be in-flight!</a:t>
            </a:r>
            <a:endParaRPr/>
          </a:p>
        </p:txBody>
      </p:sp>
      <p:sp>
        <p:nvSpPr>
          <p:cNvPr id="2428" name="Google Shape;2428;p248"/>
          <p:cNvSpPr txBox="1"/>
          <p:nvPr>
            <p:ph idx="2" type="body"/>
          </p:nvPr>
        </p:nvSpPr>
        <p:spPr>
          <a:xfrm>
            <a:off x="6254143" y="1104328"/>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Datatypes</a:t>
            </a:r>
            <a:endParaRPr/>
          </a:p>
          <a:p>
            <a:pPr indent="0" lvl="0" marL="0" rtl="0" algn="l">
              <a:spcBef>
                <a:spcPts val="0"/>
              </a:spcBef>
              <a:spcAft>
                <a:spcPts val="0"/>
              </a:spcAft>
              <a:buNone/>
            </a:pPr>
            <a:r>
              <a:rPr lang="en"/>
              <a:t>Some datatypes cannot properly be represented in another DBMS. This is not a limitation of HVR.</a:t>
            </a:r>
            <a:endParaRPr/>
          </a:p>
        </p:txBody>
      </p:sp>
      <p:sp>
        <p:nvSpPr>
          <p:cNvPr id="2429" name="Google Shape;2429;p248"/>
          <p:cNvSpPr txBox="1"/>
          <p:nvPr>
            <p:ph idx="3" type="body"/>
          </p:nvPr>
        </p:nvSpPr>
        <p:spPr>
          <a:xfrm>
            <a:off x="3511295" y="3054483"/>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Issues during Operation</a:t>
            </a:r>
            <a:endParaRPr b="1"/>
          </a:p>
          <a:p>
            <a:pPr indent="0" lvl="0" marL="0" rtl="0" algn="l">
              <a:spcBef>
                <a:spcPts val="0"/>
              </a:spcBef>
              <a:spcAft>
                <a:spcPts val="0"/>
              </a:spcAft>
              <a:buNone/>
            </a:pPr>
            <a:r>
              <a:rPr lang="en"/>
              <a:t>Activating with Capture Time Reset may cause an unnoticed data gap. Similarly, Restrict Actions without a Context can lead to improperly loaded data.</a:t>
            </a:r>
            <a:endParaRPr/>
          </a:p>
        </p:txBody>
      </p:sp>
      <p:sp>
        <p:nvSpPr>
          <p:cNvPr id="2430" name="Google Shape;2430;p248"/>
          <p:cNvSpPr txBox="1"/>
          <p:nvPr>
            <p:ph idx="4" type="body"/>
          </p:nvPr>
        </p:nvSpPr>
        <p:spPr>
          <a:xfrm>
            <a:off x="6254143" y="3054483"/>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Untreated Resilience</a:t>
            </a:r>
            <a:endParaRPr/>
          </a:p>
          <a:p>
            <a:pPr indent="0" lvl="0" marL="0" rtl="0" algn="l">
              <a:spcBef>
                <a:spcPts val="0"/>
              </a:spcBef>
              <a:spcAft>
                <a:spcPts val="0"/>
              </a:spcAft>
              <a:buNone/>
            </a:pPr>
            <a:r>
              <a:rPr lang="en"/>
              <a:t>Paying attention to Resilient Warnings in the HVR log is important. These can be clear signs of mismatched data.</a:t>
            </a:r>
            <a:endParaRPr/>
          </a:p>
        </p:txBody>
      </p:sp>
      <p:sp>
        <p:nvSpPr>
          <p:cNvPr id="2431" name="Google Shape;2431;p248"/>
          <p:cNvSpPr txBox="1"/>
          <p:nvPr>
            <p:ph type="title"/>
          </p:nvPr>
        </p:nvSpPr>
        <p:spPr>
          <a:xfrm>
            <a:off x="329150" y="342900"/>
            <a:ext cx="25566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Reasons </a:t>
            </a:r>
            <a:endParaRPr/>
          </a:p>
        </p:txBody>
      </p:sp>
      <p:pic>
        <p:nvPicPr>
          <p:cNvPr id="2432" name="Google Shape;2432;p248"/>
          <p:cNvPicPr preferRelativeResize="0"/>
          <p:nvPr/>
        </p:nvPicPr>
        <p:blipFill>
          <a:blip r:embed="rId3">
            <a:alphaModFix/>
          </a:blip>
          <a:stretch>
            <a:fillRect/>
          </a:stretch>
        </p:blipFill>
        <p:spPr>
          <a:xfrm>
            <a:off x="3505882" y="571359"/>
            <a:ext cx="377142" cy="377142"/>
          </a:xfrm>
          <a:prstGeom prst="rect">
            <a:avLst/>
          </a:prstGeom>
          <a:noFill/>
          <a:ln>
            <a:noFill/>
          </a:ln>
        </p:spPr>
      </p:pic>
      <p:pic>
        <p:nvPicPr>
          <p:cNvPr id="2433" name="Google Shape;2433;p248"/>
          <p:cNvPicPr preferRelativeResize="0"/>
          <p:nvPr/>
        </p:nvPicPr>
        <p:blipFill>
          <a:blip r:embed="rId3">
            <a:alphaModFix/>
          </a:blip>
          <a:stretch>
            <a:fillRect/>
          </a:stretch>
        </p:blipFill>
        <p:spPr>
          <a:xfrm>
            <a:off x="6242725" y="571359"/>
            <a:ext cx="377142" cy="377142"/>
          </a:xfrm>
          <a:prstGeom prst="rect">
            <a:avLst/>
          </a:prstGeom>
          <a:noFill/>
          <a:ln>
            <a:noFill/>
          </a:ln>
        </p:spPr>
      </p:pic>
      <p:pic>
        <p:nvPicPr>
          <p:cNvPr id="2434" name="Google Shape;2434;p248"/>
          <p:cNvPicPr preferRelativeResize="0"/>
          <p:nvPr/>
        </p:nvPicPr>
        <p:blipFill>
          <a:blip r:embed="rId3">
            <a:alphaModFix/>
          </a:blip>
          <a:stretch>
            <a:fillRect/>
          </a:stretch>
        </p:blipFill>
        <p:spPr>
          <a:xfrm>
            <a:off x="6254733" y="2576611"/>
            <a:ext cx="377142" cy="377142"/>
          </a:xfrm>
          <a:prstGeom prst="rect">
            <a:avLst/>
          </a:prstGeom>
          <a:noFill/>
          <a:ln>
            <a:noFill/>
          </a:ln>
        </p:spPr>
      </p:pic>
      <p:pic>
        <p:nvPicPr>
          <p:cNvPr id="2435" name="Google Shape;2435;p248"/>
          <p:cNvPicPr preferRelativeResize="0"/>
          <p:nvPr/>
        </p:nvPicPr>
        <p:blipFill>
          <a:blip r:embed="rId3">
            <a:alphaModFix/>
          </a:blip>
          <a:stretch>
            <a:fillRect/>
          </a:stretch>
        </p:blipFill>
        <p:spPr>
          <a:xfrm>
            <a:off x="3505877" y="2576611"/>
            <a:ext cx="377142" cy="3771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24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1" name="Google Shape;2441;p249"/>
          <p:cNvSpPr txBox="1"/>
          <p:nvPr>
            <p:ph idx="1" type="body"/>
          </p:nvPr>
        </p:nvSpPr>
        <p:spPr>
          <a:xfrm>
            <a:off x="3511295" y="1104328"/>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Data Validation</a:t>
            </a:r>
            <a:endParaRPr>
              <a:solidFill>
                <a:schemeClr val="dk1"/>
              </a:solidFill>
            </a:endParaRPr>
          </a:p>
          <a:p>
            <a:pPr indent="0" lvl="0" marL="0" rtl="0" algn="l">
              <a:spcBef>
                <a:spcPts val="0"/>
              </a:spcBef>
              <a:spcAft>
                <a:spcPts val="0"/>
              </a:spcAft>
              <a:buNone/>
            </a:pPr>
            <a:r>
              <a:rPr lang="en">
                <a:solidFill>
                  <a:schemeClr val="dk1"/>
                </a:solidFill>
              </a:rPr>
              <a:t>Either perform Online Compare of tables (if size permits), or set up Compare on data subsets. Set up a difference threshold.</a:t>
            </a:r>
            <a:endParaRPr/>
          </a:p>
        </p:txBody>
      </p:sp>
      <p:sp>
        <p:nvSpPr>
          <p:cNvPr id="2442" name="Google Shape;2442;p249"/>
          <p:cNvSpPr txBox="1"/>
          <p:nvPr>
            <p:ph idx="2" type="body"/>
          </p:nvPr>
        </p:nvSpPr>
        <p:spPr>
          <a:xfrm>
            <a:off x="6254143" y="1104328"/>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Communication</a:t>
            </a:r>
            <a:endParaRPr/>
          </a:p>
          <a:p>
            <a:pPr indent="0" lvl="0" marL="0" rtl="0" algn="l">
              <a:spcBef>
                <a:spcPts val="0"/>
              </a:spcBef>
              <a:spcAft>
                <a:spcPts val="0"/>
              </a:spcAft>
              <a:buNone/>
            </a:pPr>
            <a:r>
              <a:rPr lang="en"/>
              <a:t>Make sure to have good communication channels with the team supporting your sources and targets. Align on events, outages. </a:t>
            </a:r>
            <a:endParaRPr/>
          </a:p>
        </p:txBody>
      </p:sp>
      <p:sp>
        <p:nvSpPr>
          <p:cNvPr id="2443" name="Google Shape;2443;p249"/>
          <p:cNvSpPr txBox="1"/>
          <p:nvPr>
            <p:ph idx="3" type="body"/>
          </p:nvPr>
        </p:nvSpPr>
        <p:spPr>
          <a:xfrm>
            <a:off x="3511295" y="3054483"/>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Alerting &amp; Monitoring</a:t>
            </a:r>
            <a:endParaRPr b="1"/>
          </a:p>
          <a:p>
            <a:pPr indent="0" lvl="0" marL="0" rtl="0" algn="l">
              <a:spcBef>
                <a:spcPts val="0"/>
              </a:spcBef>
              <a:spcAft>
                <a:spcPts val="0"/>
              </a:spcAft>
              <a:buNone/>
            </a:pPr>
            <a:r>
              <a:rPr lang="en">
                <a:solidFill>
                  <a:schemeClr val="dk1"/>
                </a:solidFill>
              </a:rPr>
              <a:t>Make sure to set up monitoring on your log, by either sending alerts or building a custom solution that checks for Errors or Warnings in the log.</a:t>
            </a:r>
            <a:endParaRPr/>
          </a:p>
        </p:txBody>
      </p:sp>
      <p:sp>
        <p:nvSpPr>
          <p:cNvPr id="2444" name="Google Shape;2444;p249"/>
          <p:cNvSpPr txBox="1"/>
          <p:nvPr>
            <p:ph idx="4" type="body"/>
          </p:nvPr>
        </p:nvSpPr>
        <p:spPr>
          <a:xfrm>
            <a:off x="6254143" y="3054483"/>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Documentation</a:t>
            </a:r>
            <a:endParaRPr b="1"/>
          </a:p>
          <a:p>
            <a:pPr indent="0" lvl="0" marL="0" rtl="0" algn="l">
              <a:spcBef>
                <a:spcPts val="0"/>
              </a:spcBef>
              <a:spcAft>
                <a:spcPts val="0"/>
              </a:spcAft>
              <a:buNone/>
            </a:pPr>
            <a:r>
              <a:rPr lang="en">
                <a:solidFill>
                  <a:schemeClr val="dk1"/>
                </a:solidFill>
              </a:rPr>
              <a:t>Create documentation for environment specific problems, including escalation paths and responsibilities for different stakeholders</a:t>
            </a:r>
            <a:endParaRPr b="1"/>
          </a:p>
        </p:txBody>
      </p:sp>
      <p:sp>
        <p:nvSpPr>
          <p:cNvPr id="2445" name="Google Shape;2445;p249"/>
          <p:cNvSpPr txBox="1"/>
          <p:nvPr>
            <p:ph type="title"/>
          </p:nvPr>
        </p:nvSpPr>
        <p:spPr>
          <a:xfrm>
            <a:off x="329150" y="342900"/>
            <a:ext cx="25566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Best Practices</a:t>
            </a:r>
            <a:endParaRPr/>
          </a:p>
        </p:txBody>
      </p:sp>
      <p:pic>
        <p:nvPicPr>
          <p:cNvPr id="2446" name="Google Shape;2446;p249"/>
          <p:cNvPicPr preferRelativeResize="0"/>
          <p:nvPr/>
        </p:nvPicPr>
        <p:blipFill>
          <a:blip r:embed="rId3">
            <a:alphaModFix/>
          </a:blip>
          <a:stretch>
            <a:fillRect/>
          </a:stretch>
        </p:blipFill>
        <p:spPr>
          <a:xfrm>
            <a:off x="3505882" y="571359"/>
            <a:ext cx="377142" cy="377142"/>
          </a:xfrm>
          <a:prstGeom prst="rect">
            <a:avLst/>
          </a:prstGeom>
          <a:noFill/>
          <a:ln>
            <a:noFill/>
          </a:ln>
        </p:spPr>
      </p:pic>
      <p:pic>
        <p:nvPicPr>
          <p:cNvPr id="2447" name="Google Shape;2447;p249"/>
          <p:cNvPicPr preferRelativeResize="0"/>
          <p:nvPr/>
        </p:nvPicPr>
        <p:blipFill>
          <a:blip r:embed="rId3">
            <a:alphaModFix/>
          </a:blip>
          <a:stretch>
            <a:fillRect/>
          </a:stretch>
        </p:blipFill>
        <p:spPr>
          <a:xfrm>
            <a:off x="6242725" y="571359"/>
            <a:ext cx="377142" cy="377142"/>
          </a:xfrm>
          <a:prstGeom prst="rect">
            <a:avLst/>
          </a:prstGeom>
          <a:noFill/>
          <a:ln>
            <a:noFill/>
          </a:ln>
        </p:spPr>
      </p:pic>
      <p:pic>
        <p:nvPicPr>
          <p:cNvPr id="2448" name="Google Shape;2448;p249"/>
          <p:cNvPicPr preferRelativeResize="0"/>
          <p:nvPr/>
        </p:nvPicPr>
        <p:blipFill>
          <a:blip r:embed="rId3">
            <a:alphaModFix/>
          </a:blip>
          <a:stretch>
            <a:fillRect/>
          </a:stretch>
        </p:blipFill>
        <p:spPr>
          <a:xfrm>
            <a:off x="6254733" y="2576611"/>
            <a:ext cx="377142" cy="377142"/>
          </a:xfrm>
          <a:prstGeom prst="rect">
            <a:avLst/>
          </a:prstGeom>
          <a:noFill/>
          <a:ln>
            <a:noFill/>
          </a:ln>
        </p:spPr>
      </p:pic>
      <p:pic>
        <p:nvPicPr>
          <p:cNvPr id="2449" name="Google Shape;2449;p249"/>
          <p:cNvPicPr preferRelativeResize="0"/>
          <p:nvPr/>
        </p:nvPicPr>
        <p:blipFill>
          <a:blip r:embed="rId3">
            <a:alphaModFix/>
          </a:blip>
          <a:stretch>
            <a:fillRect/>
          </a:stretch>
        </p:blipFill>
        <p:spPr>
          <a:xfrm>
            <a:off x="3505877" y="2576611"/>
            <a:ext cx="377142" cy="3771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223"/>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Errors &amp; Warnings</a:t>
            </a:r>
            <a:endParaRPr b="1" sz="3600">
              <a:latin typeface="DM Sans"/>
              <a:ea typeface="DM Sans"/>
              <a:cs typeface="DM Sans"/>
              <a:sym typeface="DM Sans"/>
            </a:endParaRPr>
          </a:p>
        </p:txBody>
      </p:sp>
      <p:sp>
        <p:nvSpPr>
          <p:cNvPr id="2141" name="Google Shape;2141;p22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2" name="Google Shape;2142;p223"/>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250"/>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Accessing Fivetran Resources</a:t>
            </a:r>
            <a:endParaRPr b="1" sz="3600">
              <a:latin typeface="DM Sans"/>
              <a:ea typeface="DM Sans"/>
              <a:cs typeface="DM Sans"/>
              <a:sym typeface="DM Sans"/>
            </a:endParaRPr>
          </a:p>
        </p:txBody>
      </p:sp>
      <p:sp>
        <p:nvSpPr>
          <p:cNvPr id="2455" name="Google Shape;2455;p25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6" name="Google Shape;2456;p250"/>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51"/>
          <p:cNvSpPr txBox="1"/>
          <p:nvPr>
            <p:ph type="title"/>
          </p:nvPr>
        </p:nvSpPr>
        <p:spPr>
          <a:xfrm>
            <a:off x="329150" y="374250"/>
            <a:ext cx="3004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Read the Manual</a:t>
            </a:r>
            <a:endParaRPr/>
          </a:p>
        </p:txBody>
      </p:sp>
      <p:sp>
        <p:nvSpPr>
          <p:cNvPr id="2462" name="Google Shape;2462;p251"/>
          <p:cNvSpPr txBox="1"/>
          <p:nvPr>
            <p:ph idx="1" type="body"/>
          </p:nvPr>
        </p:nvSpPr>
        <p:spPr>
          <a:xfrm>
            <a:off x="329150" y="975075"/>
            <a:ext cx="27600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Fivetran HVR has a comprehensive manual with information on all aspects of the product.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lang="en" sz="1200" u="sng">
                <a:solidFill>
                  <a:schemeClr val="hlink"/>
                </a:solidFill>
                <a:hlinkClick r:id="rId3"/>
              </a:rPr>
              <a:t>https://fivetran.com/docs/hvr6</a:t>
            </a:r>
            <a:endParaRPr sz="1200">
              <a:solidFill>
                <a:schemeClr val="dk1"/>
              </a:solidFill>
            </a:endParaRPr>
          </a:p>
        </p:txBody>
      </p:sp>
      <p:sp>
        <p:nvSpPr>
          <p:cNvPr id="2463" name="Google Shape;2463;p25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64" name="Google Shape;2464;p251"/>
          <p:cNvPicPr preferRelativeResize="0"/>
          <p:nvPr/>
        </p:nvPicPr>
        <p:blipFill rotWithShape="1">
          <a:blip r:embed="rId4">
            <a:alphaModFix/>
          </a:blip>
          <a:srcRect b="0" l="0" r="8248" t="0"/>
          <a:stretch/>
        </p:blipFill>
        <p:spPr>
          <a:xfrm>
            <a:off x="4065325" y="744225"/>
            <a:ext cx="5204700" cy="3594900"/>
          </a:xfrm>
          <a:prstGeom prst="roundRect">
            <a:avLst>
              <a:gd fmla="val 1912" name="adj"/>
            </a:avLst>
          </a:prstGeom>
          <a:noFill/>
          <a:ln>
            <a:noFill/>
          </a:ln>
        </p:spPr>
      </p:pic>
      <p:pic>
        <p:nvPicPr>
          <p:cNvPr id="2465" name="Google Shape;2465;p251"/>
          <p:cNvPicPr preferRelativeResize="0"/>
          <p:nvPr/>
        </p:nvPicPr>
        <p:blipFill>
          <a:blip r:embed="rId5">
            <a:alphaModFix/>
          </a:blip>
          <a:stretch>
            <a:fillRect/>
          </a:stretch>
        </p:blipFill>
        <p:spPr>
          <a:xfrm>
            <a:off x="329148" y="1950449"/>
            <a:ext cx="282882" cy="282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252"/>
          <p:cNvSpPr txBox="1"/>
          <p:nvPr>
            <p:ph type="title"/>
          </p:nvPr>
        </p:nvSpPr>
        <p:spPr>
          <a:xfrm>
            <a:off x="329150" y="374250"/>
            <a:ext cx="3004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Share Your Ideas</a:t>
            </a:r>
            <a:endParaRPr/>
          </a:p>
        </p:txBody>
      </p:sp>
      <p:sp>
        <p:nvSpPr>
          <p:cNvPr id="2471" name="Google Shape;2471;p252"/>
          <p:cNvSpPr txBox="1"/>
          <p:nvPr>
            <p:ph idx="1" type="body"/>
          </p:nvPr>
        </p:nvSpPr>
        <p:spPr>
          <a:xfrm>
            <a:off x="329150" y="975075"/>
            <a:ext cx="27600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Upvote existing feature requests to help our team set priorities, or create a new request if you have a new idea.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lang="en">
                <a:solidFill>
                  <a:schemeClr val="dk1"/>
                </a:solidFill>
              </a:rPr>
              <a:t>            </a:t>
            </a:r>
            <a:br>
              <a:rPr lang="en">
                <a:solidFill>
                  <a:schemeClr val="dk1"/>
                </a:solidFill>
              </a:rPr>
            </a:br>
            <a:endParaRPr>
              <a:solidFill>
                <a:schemeClr val="dk1"/>
              </a:solidFill>
            </a:endParaRPr>
          </a:p>
          <a:p>
            <a:pPr indent="0" lvl="0" marL="0" rtl="0" algn="l">
              <a:spcBef>
                <a:spcPts val="0"/>
              </a:spcBef>
              <a:spcAft>
                <a:spcPts val="0"/>
              </a:spcAft>
              <a:buNone/>
            </a:pPr>
            <a:r>
              <a:rPr lang="en" sz="1200" u="sng">
                <a:solidFill>
                  <a:schemeClr val="hlink"/>
                </a:solidFill>
                <a:hlinkClick r:id="rId3"/>
              </a:rPr>
              <a:t>https://support.fivetran.com/hc/en-us/community/topics/360001909373-Feature-Requests</a:t>
            </a:r>
            <a:endParaRPr sz="1200">
              <a:solidFill>
                <a:schemeClr val="dk1"/>
              </a:solidFill>
            </a:endParaRPr>
          </a:p>
        </p:txBody>
      </p:sp>
      <p:sp>
        <p:nvSpPr>
          <p:cNvPr id="2472" name="Google Shape;2472;p25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73" name="Google Shape;2473;p252"/>
          <p:cNvPicPr preferRelativeResize="0"/>
          <p:nvPr/>
        </p:nvPicPr>
        <p:blipFill rotWithShape="1">
          <a:blip r:embed="rId4">
            <a:alphaModFix/>
          </a:blip>
          <a:srcRect b="0" l="0" r="8248" t="0"/>
          <a:stretch/>
        </p:blipFill>
        <p:spPr>
          <a:xfrm>
            <a:off x="4065325" y="744225"/>
            <a:ext cx="5204700" cy="3594900"/>
          </a:xfrm>
          <a:prstGeom prst="roundRect">
            <a:avLst>
              <a:gd fmla="val 1912" name="adj"/>
            </a:avLst>
          </a:prstGeom>
          <a:noFill/>
          <a:ln>
            <a:noFill/>
          </a:ln>
        </p:spPr>
      </p:pic>
      <p:pic>
        <p:nvPicPr>
          <p:cNvPr id="2474" name="Google Shape;2474;p252"/>
          <p:cNvPicPr preferRelativeResize="0"/>
          <p:nvPr/>
        </p:nvPicPr>
        <p:blipFill>
          <a:blip r:embed="rId5">
            <a:alphaModFix/>
          </a:blip>
          <a:stretch>
            <a:fillRect/>
          </a:stretch>
        </p:blipFill>
        <p:spPr>
          <a:xfrm>
            <a:off x="329148" y="2076374"/>
            <a:ext cx="282882" cy="282900"/>
          </a:xfrm>
          <a:prstGeom prst="rect">
            <a:avLst/>
          </a:prstGeom>
          <a:noFill/>
          <a:ln>
            <a:noFill/>
          </a:ln>
        </p:spPr>
      </p:pic>
      <p:pic>
        <p:nvPicPr>
          <p:cNvPr id="2475" name="Google Shape;2475;p252"/>
          <p:cNvPicPr preferRelativeResize="0"/>
          <p:nvPr/>
        </p:nvPicPr>
        <p:blipFill rotWithShape="1">
          <a:blip r:embed="rId6">
            <a:alphaModFix/>
          </a:blip>
          <a:srcRect b="4460" l="0" r="0" t="18104"/>
          <a:stretch/>
        </p:blipFill>
        <p:spPr>
          <a:xfrm>
            <a:off x="4065325" y="744225"/>
            <a:ext cx="5204700" cy="3594900"/>
          </a:xfrm>
          <a:prstGeom prst="roundRect">
            <a:avLst>
              <a:gd fmla="val 2143" name="adj"/>
            </a:avLst>
          </a:prstGeom>
          <a:noFill/>
          <a:ln>
            <a:noFill/>
          </a:ln>
        </p:spPr>
      </p:pic>
      <p:pic>
        <p:nvPicPr>
          <p:cNvPr id="2476" name="Google Shape;2476;p252"/>
          <p:cNvPicPr preferRelativeResize="0"/>
          <p:nvPr/>
        </p:nvPicPr>
        <p:blipFill rotWithShape="1">
          <a:blip r:embed="rId7">
            <a:alphaModFix/>
          </a:blip>
          <a:srcRect b="11652" l="0" r="0" t="0"/>
          <a:stretch/>
        </p:blipFill>
        <p:spPr>
          <a:xfrm>
            <a:off x="4065325" y="744226"/>
            <a:ext cx="5204700" cy="3594900"/>
          </a:xfrm>
          <a:prstGeom prst="roundRect">
            <a:avLst>
              <a:gd fmla="val 2143"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253"/>
          <p:cNvSpPr txBox="1"/>
          <p:nvPr>
            <p:ph type="title"/>
          </p:nvPr>
        </p:nvSpPr>
        <p:spPr>
          <a:xfrm>
            <a:off x="329150" y="374250"/>
            <a:ext cx="3004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Compliance</a:t>
            </a:r>
            <a:endParaRPr/>
          </a:p>
        </p:txBody>
      </p:sp>
      <p:sp>
        <p:nvSpPr>
          <p:cNvPr id="2482" name="Google Shape;2482;p253"/>
          <p:cNvSpPr txBox="1"/>
          <p:nvPr>
            <p:ph idx="1" type="body"/>
          </p:nvPr>
        </p:nvSpPr>
        <p:spPr>
          <a:xfrm>
            <a:off x="329150" y="975075"/>
            <a:ext cx="2760000" cy="256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Within our </a:t>
            </a:r>
            <a:r>
              <a:rPr b="1" lang="en">
                <a:solidFill>
                  <a:schemeClr val="dk1"/>
                </a:solidFill>
              </a:rPr>
              <a:t>Trust Center</a:t>
            </a:r>
            <a:r>
              <a:rPr lang="en">
                <a:solidFill>
                  <a:schemeClr val="dk1"/>
                </a:solidFill>
              </a:rPr>
              <a:t>, you can learn about Fivetran's approach to earning customer trust and securing customer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lang="en" sz="1200" u="sng">
                <a:solidFill>
                  <a:schemeClr val="hlink"/>
                </a:solidFill>
                <a:hlinkClick r:id="rId3"/>
              </a:rPr>
              <a:t>https://trust.fivetran.com/</a:t>
            </a:r>
            <a:endParaRPr sz="1200">
              <a:solidFill>
                <a:schemeClr val="dk1"/>
              </a:solidFill>
            </a:endParaRPr>
          </a:p>
        </p:txBody>
      </p:sp>
      <p:sp>
        <p:nvSpPr>
          <p:cNvPr id="2483" name="Google Shape;2483;p25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84" name="Google Shape;2484;p253"/>
          <p:cNvPicPr preferRelativeResize="0"/>
          <p:nvPr/>
        </p:nvPicPr>
        <p:blipFill rotWithShape="1">
          <a:blip r:embed="rId4">
            <a:alphaModFix/>
          </a:blip>
          <a:srcRect b="0" l="0" r="8248" t="0"/>
          <a:stretch/>
        </p:blipFill>
        <p:spPr>
          <a:xfrm>
            <a:off x="4065325" y="744225"/>
            <a:ext cx="5204700" cy="3594900"/>
          </a:xfrm>
          <a:prstGeom prst="roundRect">
            <a:avLst>
              <a:gd fmla="val 1912" name="adj"/>
            </a:avLst>
          </a:prstGeom>
          <a:noFill/>
          <a:ln>
            <a:noFill/>
          </a:ln>
        </p:spPr>
      </p:pic>
      <p:pic>
        <p:nvPicPr>
          <p:cNvPr id="2485" name="Google Shape;2485;p253"/>
          <p:cNvPicPr preferRelativeResize="0"/>
          <p:nvPr/>
        </p:nvPicPr>
        <p:blipFill rotWithShape="1">
          <a:blip r:embed="rId5">
            <a:alphaModFix/>
          </a:blip>
          <a:srcRect b="3493" l="0" r="0" t="0"/>
          <a:stretch/>
        </p:blipFill>
        <p:spPr>
          <a:xfrm>
            <a:off x="4065325" y="744225"/>
            <a:ext cx="5204700" cy="3594900"/>
          </a:xfrm>
          <a:prstGeom prst="roundRect">
            <a:avLst>
              <a:gd fmla="val 2286" name="adj"/>
            </a:avLst>
          </a:prstGeom>
          <a:noFill/>
          <a:ln>
            <a:noFill/>
          </a:ln>
        </p:spPr>
      </p:pic>
      <p:pic>
        <p:nvPicPr>
          <p:cNvPr id="2486" name="Google Shape;2486;p253"/>
          <p:cNvPicPr preferRelativeResize="0"/>
          <p:nvPr/>
        </p:nvPicPr>
        <p:blipFill rotWithShape="1">
          <a:blip r:embed="rId6">
            <a:alphaModFix/>
          </a:blip>
          <a:srcRect b="0" l="0" r="9698" t="0"/>
          <a:stretch/>
        </p:blipFill>
        <p:spPr>
          <a:xfrm>
            <a:off x="4065325" y="741700"/>
            <a:ext cx="5312400" cy="3594900"/>
          </a:xfrm>
          <a:prstGeom prst="roundRect">
            <a:avLst>
              <a:gd fmla="val 2286" name="adj"/>
            </a:avLst>
          </a:prstGeom>
          <a:noFill/>
          <a:ln>
            <a:noFill/>
          </a:ln>
        </p:spPr>
      </p:pic>
      <p:pic>
        <p:nvPicPr>
          <p:cNvPr id="2487" name="Google Shape;2487;p253"/>
          <p:cNvPicPr preferRelativeResize="0"/>
          <p:nvPr/>
        </p:nvPicPr>
        <p:blipFill>
          <a:blip r:embed="rId7">
            <a:alphaModFix/>
          </a:blip>
          <a:stretch>
            <a:fillRect/>
          </a:stretch>
        </p:blipFill>
        <p:spPr>
          <a:xfrm>
            <a:off x="329148" y="2144549"/>
            <a:ext cx="282882" cy="282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254"/>
          <p:cNvSpPr txBox="1"/>
          <p:nvPr>
            <p:ph type="title"/>
          </p:nvPr>
        </p:nvSpPr>
        <p:spPr>
          <a:xfrm>
            <a:off x="329150" y="374250"/>
            <a:ext cx="3004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How can we help?</a:t>
            </a:r>
            <a:endParaRPr/>
          </a:p>
        </p:txBody>
      </p:sp>
      <p:sp>
        <p:nvSpPr>
          <p:cNvPr id="2493" name="Google Shape;2493;p254"/>
          <p:cNvSpPr txBox="1"/>
          <p:nvPr>
            <p:ph idx="1" type="body"/>
          </p:nvPr>
        </p:nvSpPr>
        <p:spPr>
          <a:xfrm>
            <a:off x="329150" y="975075"/>
            <a:ext cx="2760000" cy="59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Use the Support Portal to contact our support team.</a:t>
            </a:r>
            <a:br>
              <a:rPr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lang="en" sz="1200" u="sng">
                <a:solidFill>
                  <a:schemeClr val="hlink"/>
                </a:solidFill>
                <a:hlinkClick r:id="rId3"/>
              </a:rPr>
              <a:t>https://support.fivetran.com/</a:t>
            </a:r>
            <a:endParaRPr sz="1200">
              <a:solidFill>
                <a:schemeClr val="dk1"/>
              </a:solidFill>
            </a:endParaRPr>
          </a:p>
        </p:txBody>
      </p:sp>
      <p:sp>
        <p:nvSpPr>
          <p:cNvPr id="2494" name="Google Shape;2494;p25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95" name="Google Shape;2495;p254"/>
          <p:cNvPicPr preferRelativeResize="0"/>
          <p:nvPr/>
        </p:nvPicPr>
        <p:blipFill rotWithShape="1">
          <a:blip r:embed="rId4">
            <a:alphaModFix/>
          </a:blip>
          <a:srcRect b="0" l="0" r="8248" t="0"/>
          <a:stretch/>
        </p:blipFill>
        <p:spPr>
          <a:xfrm>
            <a:off x="4065325" y="744225"/>
            <a:ext cx="5204700" cy="3594900"/>
          </a:xfrm>
          <a:prstGeom prst="roundRect">
            <a:avLst>
              <a:gd fmla="val 1912" name="adj"/>
            </a:avLst>
          </a:prstGeom>
          <a:noFill/>
          <a:ln>
            <a:noFill/>
          </a:ln>
        </p:spPr>
      </p:pic>
      <p:pic>
        <p:nvPicPr>
          <p:cNvPr id="2496" name="Google Shape;2496;p254"/>
          <p:cNvPicPr preferRelativeResize="0"/>
          <p:nvPr/>
        </p:nvPicPr>
        <p:blipFill>
          <a:blip r:embed="rId5">
            <a:alphaModFix/>
          </a:blip>
          <a:stretch>
            <a:fillRect/>
          </a:stretch>
        </p:blipFill>
        <p:spPr>
          <a:xfrm>
            <a:off x="329148" y="1762724"/>
            <a:ext cx="282882" cy="282900"/>
          </a:xfrm>
          <a:prstGeom prst="rect">
            <a:avLst/>
          </a:prstGeom>
          <a:noFill/>
          <a:ln>
            <a:noFill/>
          </a:ln>
        </p:spPr>
      </p:pic>
      <p:pic>
        <p:nvPicPr>
          <p:cNvPr id="2497" name="Google Shape;2497;p254"/>
          <p:cNvPicPr preferRelativeResize="0"/>
          <p:nvPr/>
        </p:nvPicPr>
        <p:blipFill rotWithShape="1">
          <a:blip r:embed="rId6">
            <a:alphaModFix/>
          </a:blip>
          <a:srcRect b="4460" l="0" r="0" t="18104"/>
          <a:stretch/>
        </p:blipFill>
        <p:spPr>
          <a:xfrm>
            <a:off x="4065325" y="744225"/>
            <a:ext cx="5204700" cy="3594900"/>
          </a:xfrm>
          <a:prstGeom prst="roundRect">
            <a:avLst>
              <a:gd fmla="val 2143"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25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3" name="Google Shape;2503;p255"/>
          <p:cNvSpPr/>
          <p:nvPr/>
        </p:nvSpPr>
        <p:spPr>
          <a:xfrm>
            <a:off x="637073" y="1661381"/>
            <a:ext cx="2514600" cy="1091400"/>
          </a:xfrm>
          <a:prstGeom prst="rect">
            <a:avLst/>
          </a:prstGeom>
          <a:solidFill>
            <a:schemeClr val="dk2"/>
          </a:solidFill>
          <a:ln>
            <a:noFill/>
          </a:ln>
          <a:effectLst>
            <a:outerShdw blurRad="57150" rotWithShape="0" algn="bl" dir="4560000" dist="19050">
              <a:srgbClr val="000000">
                <a:alpha val="23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04" name="Google Shape;2504;p255"/>
          <p:cNvSpPr txBox="1"/>
          <p:nvPr>
            <p:ph idx="2" type="subTitle"/>
          </p:nvPr>
        </p:nvSpPr>
        <p:spPr>
          <a:xfrm>
            <a:off x="834692" y="1821928"/>
            <a:ext cx="2204700" cy="20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Log File / Error Message</a:t>
            </a:r>
            <a:endParaRPr sz="1100"/>
          </a:p>
        </p:txBody>
      </p:sp>
      <p:sp>
        <p:nvSpPr>
          <p:cNvPr id="2505" name="Google Shape;2505;p255"/>
          <p:cNvSpPr txBox="1"/>
          <p:nvPr>
            <p:ph idx="3" type="subTitle"/>
          </p:nvPr>
        </p:nvSpPr>
        <p:spPr>
          <a:xfrm>
            <a:off x="834692" y="2071059"/>
            <a:ext cx="21576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t>This may be evident, but provide context of your problem. The easiest way is to provide logs as evidence.</a:t>
            </a:r>
            <a:endParaRPr sz="1000"/>
          </a:p>
        </p:txBody>
      </p:sp>
      <p:sp>
        <p:nvSpPr>
          <p:cNvPr id="2506" name="Google Shape;2506;p255"/>
          <p:cNvSpPr/>
          <p:nvPr/>
        </p:nvSpPr>
        <p:spPr>
          <a:xfrm>
            <a:off x="3314754" y="1661381"/>
            <a:ext cx="2514600" cy="1091400"/>
          </a:xfrm>
          <a:prstGeom prst="rect">
            <a:avLst/>
          </a:prstGeom>
          <a:solidFill>
            <a:schemeClr val="dk2"/>
          </a:solidFill>
          <a:ln>
            <a:noFill/>
          </a:ln>
          <a:effectLst>
            <a:outerShdw blurRad="57150" rotWithShape="0" algn="bl" dir="4560000" dist="19050">
              <a:srgbClr val="000000">
                <a:alpha val="23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07" name="Google Shape;2507;p255"/>
          <p:cNvSpPr txBox="1"/>
          <p:nvPr>
            <p:ph idx="2" type="subTitle"/>
          </p:nvPr>
        </p:nvSpPr>
        <p:spPr>
          <a:xfrm>
            <a:off x="3512373" y="1821928"/>
            <a:ext cx="2204700" cy="20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Versions</a:t>
            </a:r>
            <a:endParaRPr sz="1100"/>
          </a:p>
        </p:txBody>
      </p:sp>
      <p:sp>
        <p:nvSpPr>
          <p:cNvPr id="2508" name="Google Shape;2508;p255"/>
          <p:cNvSpPr txBox="1"/>
          <p:nvPr>
            <p:ph idx="3" type="subTitle"/>
          </p:nvPr>
        </p:nvSpPr>
        <p:spPr>
          <a:xfrm>
            <a:off x="3512372" y="2071059"/>
            <a:ext cx="22047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rPr>
              <a:t>All versions are important be it HVR, source DB, target DB.</a:t>
            </a:r>
            <a:endParaRPr sz="1000"/>
          </a:p>
        </p:txBody>
      </p:sp>
      <p:sp>
        <p:nvSpPr>
          <p:cNvPr id="2509" name="Google Shape;2509;p255"/>
          <p:cNvSpPr/>
          <p:nvPr/>
        </p:nvSpPr>
        <p:spPr>
          <a:xfrm>
            <a:off x="5992435" y="1661381"/>
            <a:ext cx="2514600" cy="1091400"/>
          </a:xfrm>
          <a:prstGeom prst="rect">
            <a:avLst/>
          </a:prstGeom>
          <a:solidFill>
            <a:schemeClr val="dk2"/>
          </a:solidFill>
          <a:ln>
            <a:noFill/>
          </a:ln>
          <a:effectLst>
            <a:outerShdw blurRad="57150" rotWithShape="0" algn="bl" dir="4560000" dist="19050">
              <a:srgbClr val="000000">
                <a:alpha val="23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10" name="Google Shape;2510;p255"/>
          <p:cNvSpPr txBox="1"/>
          <p:nvPr>
            <p:ph idx="2" type="subTitle"/>
          </p:nvPr>
        </p:nvSpPr>
        <p:spPr>
          <a:xfrm>
            <a:off x="6190054" y="1791942"/>
            <a:ext cx="2204700" cy="20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Capture State File</a:t>
            </a:r>
            <a:endParaRPr sz="1100"/>
          </a:p>
        </p:txBody>
      </p:sp>
      <p:sp>
        <p:nvSpPr>
          <p:cNvPr id="2511" name="Google Shape;2511;p255"/>
          <p:cNvSpPr txBox="1"/>
          <p:nvPr>
            <p:ph idx="3" type="subTitle"/>
          </p:nvPr>
        </p:nvSpPr>
        <p:spPr>
          <a:xfrm>
            <a:off x="6190053" y="2041073"/>
            <a:ext cx="22047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rPr>
              <a:t>The capture state file stores your job’s last known position in the redo log stream.</a:t>
            </a:r>
            <a:endParaRPr sz="1000"/>
          </a:p>
        </p:txBody>
      </p:sp>
      <p:sp>
        <p:nvSpPr>
          <p:cNvPr id="2512" name="Google Shape;2512;p255"/>
          <p:cNvSpPr/>
          <p:nvPr/>
        </p:nvSpPr>
        <p:spPr>
          <a:xfrm>
            <a:off x="637073" y="3009731"/>
            <a:ext cx="2514600" cy="1197600"/>
          </a:xfrm>
          <a:prstGeom prst="rect">
            <a:avLst/>
          </a:prstGeom>
          <a:solidFill>
            <a:schemeClr val="dk2"/>
          </a:solidFill>
          <a:ln>
            <a:noFill/>
          </a:ln>
          <a:effectLst>
            <a:outerShdw blurRad="57150" rotWithShape="0" algn="bl" dir="4560000" dist="19050">
              <a:srgbClr val="000000">
                <a:alpha val="23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13" name="Google Shape;2513;p255"/>
          <p:cNvSpPr txBox="1"/>
          <p:nvPr>
            <p:ph idx="2" type="subTitle"/>
          </p:nvPr>
        </p:nvSpPr>
        <p:spPr>
          <a:xfrm>
            <a:off x="834692" y="3170278"/>
            <a:ext cx="2204700" cy="20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Enrollment file</a:t>
            </a:r>
            <a:endParaRPr sz="1100"/>
          </a:p>
        </p:txBody>
      </p:sp>
      <p:sp>
        <p:nvSpPr>
          <p:cNvPr id="2514" name="Google Shape;2514;p255"/>
          <p:cNvSpPr txBox="1"/>
          <p:nvPr>
            <p:ph idx="3" type="subTitle"/>
          </p:nvPr>
        </p:nvSpPr>
        <p:spPr>
          <a:xfrm>
            <a:off x="834692" y="3419409"/>
            <a:ext cx="21576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rPr>
              <a:t>Contains collected metadata from the source about the tables you replicate, such as table IDs.</a:t>
            </a:r>
            <a:endParaRPr sz="1000"/>
          </a:p>
        </p:txBody>
      </p:sp>
      <p:sp>
        <p:nvSpPr>
          <p:cNvPr id="2515" name="Google Shape;2515;p255"/>
          <p:cNvSpPr/>
          <p:nvPr/>
        </p:nvSpPr>
        <p:spPr>
          <a:xfrm>
            <a:off x="3314754" y="3009731"/>
            <a:ext cx="2514600" cy="1197600"/>
          </a:xfrm>
          <a:prstGeom prst="rect">
            <a:avLst/>
          </a:prstGeom>
          <a:solidFill>
            <a:schemeClr val="dk2"/>
          </a:solidFill>
          <a:ln>
            <a:noFill/>
          </a:ln>
          <a:effectLst>
            <a:outerShdw blurRad="57150" rotWithShape="0" algn="bl" dir="4560000" dist="19050">
              <a:srgbClr val="000000">
                <a:alpha val="23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16" name="Google Shape;2516;p255"/>
          <p:cNvSpPr txBox="1"/>
          <p:nvPr>
            <p:ph idx="2" type="subTitle"/>
          </p:nvPr>
        </p:nvSpPr>
        <p:spPr>
          <a:xfrm>
            <a:off x="3512373" y="3170278"/>
            <a:ext cx="2204700" cy="20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Transaction files (Router dir)</a:t>
            </a:r>
            <a:endParaRPr sz="1100"/>
          </a:p>
        </p:txBody>
      </p:sp>
      <p:sp>
        <p:nvSpPr>
          <p:cNvPr id="2517" name="Google Shape;2517;p255"/>
          <p:cNvSpPr txBox="1"/>
          <p:nvPr>
            <p:ph idx="3" type="subTitle"/>
          </p:nvPr>
        </p:nvSpPr>
        <p:spPr>
          <a:xfrm>
            <a:off x="3512373" y="3419409"/>
            <a:ext cx="21576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rPr>
              <a:t>In-flight transactions captured from the source but not yet integrated to the target.</a:t>
            </a:r>
            <a:endParaRPr sz="1000">
              <a:solidFill>
                <a:schemeClr val="dk1"/>
              </a:solidFill>
            </a:endParaRPr>
          </a:p>
        </p:txBody>
      </p:sp>
      <p:sp>
        <p:nvSpPr>
          <p:cNvPr id="2518" name="Google Shape;2518;p255"/>
          <p:cNvSpPr/>
          <p:nvPr/>
        </p:nvSpPr>
        <p:spPr>
          <a:xfrm>
            <a:off x="5992435" y="3009731"/>
            <a:ext cx="2514600" cy="1197600"/>
          </a:xfrm>
          <a:prstGeom prst="rect">
            <a:avLst/>
          </a:prstGeom>
          <a:solidFill>
            <a:schemeClr val="dk2"/>
          </a:solidFill>
          <a:ln>
            <a:noFill/>
          </a:ln>
          <a:effectLst>
            <a:outerShdw blurRad="57150" rotWithShape="0" algn="bl" dir="4560000" dist="19050">
              <a:srgbClr val="000000">
                <a:alpha val="23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19" name="Google Shape;2519;p255"/>
          <p:cNvSpPr txBox="1"/>
          <p:nvPr>
            <p:ph idx="2" type="subTitle"/>
          </p:nvPr>
        </p:nvSpPr>
        <p:spPr>
          <a:xfrm>
            <a:off x="6190054" y="3140292"/>
            <a:ext cx="2204700" cy="20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Channel Export / Hub Snapshot</a:t>
            </a:r>
            <a:endParaRPr sz="1100"/>
          </a:p>
        </p:txBody>
      </p:sp>
      <p:sp>
        <p:nvSpPr>
          <p:cNvPr id="2520" name="Google Shape;2520;p255"/>
          <p:cNvSpPr txBox="1"/>
          <p:nvPr>
            <p:ph idx="3" type="subTitle"/>
          </p:nvPr>
        </p:nvSpPr>
        <p:spPr>
          <a:xfrm>
            <a:off x="6190054" y="3389428"/>
            <a:ext cx="21576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a:solidFill>
                  <a:schemeClr val="dk1"/>
                </a:solidFill>
              </a:rPr>
              <a:t>The complete configuration of your replication, including HVR’s version of the tables you replicate.</a:t>
            </a:r>
            <a:endParaRPr sz="1000">
              <a:solidFill>
                <a:schemeClr val="dk1"/>
              </a:solidFill>
            </a:endParaRPr>
          </a:p>
        </p:txBody>
      </p:sp>
      <p:sp>
        <p:nvSpPr>
          <p:cNvPr id="2521" name="Google Shape;2521;p255"/>
          <p:cNvSpPr txBox="1"/>
          <p:nvPr>
            <p:ph type="title"/>
          </p:nvPr>
        </p:nvSpPr>
        <p:spPr>
          <a:xfrm>
            <a:off x="329153" y="342900"/>
            <a:ext cx="6010500" cy="41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Reporting issues to Support</a:t>
            </a:r>
            <a:endParaRPr/>
          </a:p>
        </p:txBody>
      </p:sp>
      <p:sp>
        <p:nvSpPr>
          <p:cNvPr id="2522" name="Google Shape;2522;p255"/>
          <p:cNvSpPr txBox="1"/>
          <p:nvPr>
            <p:ph idx="1" type="subTitle"/>
          </p:nvPr>
        </p:nvSpPr>
        <p:spPr>
          <a:xfrm>
            <a:off x="329153" y="944569"/>
            <a:ext cx="5472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to share for better assistance?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25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8" name="Google Shape;2528;p256"/>
          <p:cNvSpPr txBox="1"/>
          <p:nvPr>
            <p:ph type="title"/>
          </p:nvPr>
        </p:nvSpPr>
        <p:spPr>
          <a:xfrm>
            <a:off x="329153" y="342900"/>
            <a:ext cx="34287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DM Sans"/>
                <a:ea typeface="DM Sans"/>
                <a:cs typeface="DM Sans"/>
                <a:sym typeface="DM Sans"/>
              </a:rPr>
              <a:t>Key Learnings</a:t>
            </a:r>
            <a:endParaRPr>
              <a:latin typeface="DM Sans"/>
              <a:ea typeface="DM Sans"/>
              <a:cs typeface="DM Sans"/>
              <a:sym typeface="DM Sans"/>
            </a:endParaRPr>
          </a:p>
          <a:p>
            <a:pPr indent="0" lvl="0" marL="0" rtl="0" algn="l">
              <a:spcBef>
                <a:spcPts val="0"/>
              </a:spcBef>
              <a:spcAft>
                <a:spcPts val="0"/>
              </a:spcAft>
              <a:buNone/>
            </a:pPr>
            <a:r>
              <a:t/>
            </a:r>
            <a:endParaRPr/>
          </a:p>
        </p:txBody>
      </p:sp>
      <p:sp>
        <p:nvSpPr>
          <p:cNvPr id="2529" name="Google Shape;2529;p256"/>
          <p:cNvSpPr txBox="1"/>
          <p:nvPr>
            <p:ph idx="2" type="body"/>
          </p:nvPr>
        </p:nvSpPr>
        <p:spPr>
          <a:xfrm>
            <a:off x="4362825" y="715600"/>
            <a:ext cx="4174200" cy="3776700"/>
          </a:xfrm>
          <a:prstGeom prst="rect">
            <a:avLst/>
          </a:prstGeom>
        </p:spPr>
        <p:txBody>
          <a:bodyPr anchorCtr="0" anchor="t" bIns="34275" lIns="34275" spcFirstLastPara="1" rIns="34275" wrap="square" tIns="34275">
            <a:noAutofit/>
          </a:bodyPr>
          <a:lstStyle/>
          <a:p>
            <a:pPr indent="0" lvl="0" marL="0" rtl="0" algn="l">
              <a:lnSpc>
                <a:spcPct val="100000"/>
              </a:lnSpc>
              <a:spcBef>
                <a:spcPts val="0"/>
              </a:spcBef>
              <a:spcAft>
                <a:spcPts val="0"/>
              </a:spcAft>
              <a:buNone/>
            </a:pPr>
            <a:r>
              <a:rPr lang="en" sz="1300"/>
              <a:t>Explored HVR’s error and warning system.</a:t>
            </a:r>
            <a:br>
              <a:rPr lang="en" sz="1300"/>
            </a:br>
            <a:endParaRPr sz="1300"/>
          </a:p>
          <a:p>
            <a:pPr indent="0" lvl="0" marL="0" rtl="0" algn="l">
              <a:lnSpc>
                <a:spcPct val="100000"/>
              </a:lnSpc>
              <a:spcBef>
                <a:spcPts val="1000"/>
              </a:spcBef>
              <a:spcAft>
                <a:spcPts val="0"/>
              </a:spcAft>
              <a:buNone/>
            </a:pPr>
            <a:r>
              <a:rPr lang="en" sz="1300"/>
              <a:t>Learned about replication latency.</a:t>
            </a:r>
            <a:br>
              <a:rPr lang="en" sz="1300"/>
            </a:br>
            <a:endParaRPr sz="1300"/>
          </a:p>
          <a:p>
            <a:pPr indent="0" lvl="0" marL="0" rtl="0" algn="l">
              <a:lnSpc>
                <a:spcPct val="100000"/>
              </a:lnSpc>
              <a:spcBef>
                <a:spcPts val="1000"/>
              </a:spcBef>
              <a:spcAft>
                <a:spcPts val="0"/>
              </a:spcAft>
              <a:buNone/>
            </a:pPr>
            <a:r>
              <a:rPr lang="en" sz="1300"/>
              <a:t>Learned about troubleshooting capture and integrate latency issues.</a:t>
            </a:r>
            <a:br>
              <a:rPr lang="en" sz="1300"/>
            </a:br>
            <a:endParaRPr sz="1300"/>
          </a:p>
          <a:p>
            <a:pPr indent="0" lvl="0" marL="0" rtl="0" algn="l">
              <a:lnSpc>
                <a:spcPct val="100000"/>
              </a:lnSpc>
              <a:spcBef>
                <a:spcPts val="1000"/>
              </a:spcBef>
              <a:spcAft>
                <a:spcPts val="0"/>
              </a:spcAft>
              <a:buNone/>
            </a:pPr>
            <a:r>
              <a:rPr lang="en" sz="1300"/>
              <a:t>Learn about data discrepancies and some tactics on how to avoid them.</a:t>
            </a:r>
            <a:br>
              <a:rPr lang="en" sz="1300"/>
            </a:br>
            <a:endParaRPr sz="1300"/>
          </a:p>
          <a:p>
            <a:pPr indent="0" lvl="0" marL="0" rtl="0" algn="l">
              <a:lnSpc>
                <a:spcPct val="100000"/>
              </a:lnSpc>
              <a:spcBef>
                <a:spcPts val="1000"/>
              </a:spcBef>
              <a:spcAft>
                <a:spcPts val="1000"/>
              </a:spcAft>
              <a:buNone/>
            </a:pPr>
            <a:r>
              <a:rPr lang="en" sz="1300"/>
              <a:t>Learned how to leverage available Fivetran resources.</a:t>
            </a:r>
            <a:br>
              <a:rPr lang="en" sz="1300"/>
            </a:br>
            <a:br>
              <a:rPr lang="en" sz="1300"/>
            </a:br>
            <a:r>
              <a:rPr lang="en" sz="1300"/>
              <a:t>Learned how to report issues on the Support portal.</a:t>
            </a:r>
            <a:endParaRPr sz="1300"/>
          </a:p>
        </p:txBody>
      </p:sp>
      <p:sp>
        <p:nvSpPr>
          <p:cNvPr id="2530" name="Google Shape;2530;p256"/>
          <p:cNvSpPr/>
          <p:nvPr/>
        </p:nvSpPr>
        <p:spPr>
          <a:xfrm>
            <a:off x="3859725" y="705781"/>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1</a:t>
            </a:r>
            <a:endParaRPr>
              <a:solidFill>
                <a:schemeClr val="lt1"/>
              </a:solidFill>
              <a:latin typeface="JetBrains Mono"/>
              <a:ea typeface="JetBrains Mono"/>
              <a:cs typeface="JetBrains Mono"/>
              <a:sym typeface="JetBrains Mono"/>
            </a:endParaRPr>
          </a:p>
        </p:txBody>
      </p:sp>
      <p:sp>
        <p:nvSpPr>
          <p:cNvPr id="2531" name="Google Shape;2531;p256"/>
          <p:cNvSpPr/>
          <p:nvPr/>
        </p:nvSpPr>
        <p:spPr>
          <a:xfrm>
            <a:off x="3859725" y="123642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2</a:t>
            </a:r>
            <a:endParaRPr>
              <a:solidFill>
                <a:schemeClr val="lt1"/>
              </a:solidFill>
              <a:latin typeface="JetBrains Mono"/>
              <a:ea typeface="JetBrains Mono"/>
              <a:cs typeface="JetBrains Mono"/>
              <a:sym typeface="JetBrains Mono"/>
            </a:endParaRPr>
          </a:p>
        </p:txBody>
      </p:sp>
      <p:sp>
        <p:nvSpPr>
          <p:cNvPr id="2532" name="Google Shape;2532;p256"/>
          <p:cNvSpPr/>
          <p:nvPr/>
        </p:nvSpPr>
        <p:spPr>
          <a:xfrm>
            <a:off x="3859725" y="1853517"/>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3</a:t>
            </a:r>
            <a:endParaRPr>
              <a:solidFill>
                <a:schemeClr val="lt1"/>
              </a:solidFill>
              <a:latin typeface="JetBrains Mono"/>
              <a:ea typeface="JetBrains Mono"/>
              <a:cs typeface="JetBrains Mono"/>
              <a:sym typeface="JetBrains Mono"/>
            </a:endParaRPr>
          </a:p>
        </p:txBody>
      </p:sp>
      <p:sp>
        <p:nvSpPr>
          <p:cNvPr id="2533" name="Google Shape;2533;p256"/>
          <p:cNvSpPr/>
          <p:nvPr/>
        </p:nvSpPr>
        <p:spPr>
          <a:xfrm>
            <a:off x="3859725" y="2574098"/>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4</a:t>
            </a:r>
            <a:endParaRPr>
              <a:solidFill>
                <a:schemeClr val="lt1"/>
              </a:solidFill>
              <a:latin typeface="JetBrains Mono"/>
              <a:ea typeface="JetBrains Mono"/>
              <a:cs typeface="JetBrains Mono"/>
              <a:sym typeface="JetBrains Mono"/>
            </a:endParaRPr>
          </a:p>
        </p:txBody>
      </p:sp>
      <p:sp>
        <p:nvSpPr>
          <p:cNvPr id="2534" name="Google Shape;2534;p256"/>
          <p:cNvSpPr/>
          <p:nvPr/>
        </p:nvSpPr>
        <p:spPr>
          <a:xfrm>
            <a:off x="3859725" y="3299176"/>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5</a:t>
            </a:r>
            <a:endParaRPr>
              <a:solidFill>
                <a:schemeClr val="lt1"/>
              </a:solidFill>
              <a:latin typeface="JetBrains Mono"/>
              <a:ea typeface="JetBrains Mono"/>
              <a:cs typeface="JetBrains Mono"/>
              <a:sym typeface="JetBrains Mono"/>
            </a:endParaRPr>
          </a:p>
        </p:txBody>
      </p:sp>
      <p:sp>
        <p:nvSpPr>
          <p:cNvPr id="2535" name="Google Shape;2535;p256"/>
          <p:cNvSpPr/>
          <p:nvPr/>
        </p:nvSpPr>
        <p:spPr>
          <a:xfrm>
            <a:off x="3859725" y="381350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6</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sp>
        <p:nvSpPr>
          <p:cNvPr id="2540" name="Google Shape;2540;p257"/>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Q&amp;A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24"/>
          <p:cNvSpPr txBox="1"/>
          <p:nvPr>
            <p:ph type="title"/>
          </p:nvPr>
        </p:nvSpPr>
        <p:spPr>
          <a:xfrm>
            <a:off x="1925550" y="823925"/>
            <a:ext cx="5292900" cy="1434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8000"/>
              <a:t>Warnings</a:t>
            </a:r>
            <a:endParaRPr sz="8000"/>
          </a:p>
        </p:txBody>
      </p:sp>
      <p:sp>
        <p:nvSpPr>
          <p:cNvPr id="2148" name="Google Shape;2148;p22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224"/>
          <p:cNvSpPr txBox="1"/>
          <p:nvPr>
            <p:ph idx="1" type="subTitle"/>
          </p:nvPr>
        </p:nvSpPr>
        <p:spPr>
          <a:xfrm>
            <a:off x="2443350" y="2838300"/>
            <a:ext cx="4257300" cy="6858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700">
                <a:solidFill>
                  <a:schemeClr val="dk1"/>
                </a:solidFill>
              </a:rPr>
              <a:t>Warning codes start with </a:t>
            </a:r>
            <a:r>
              <a:rPr b="1" lang="en" sz="1700">
                <a:solidFill>
                  <a:schemeClr val="dk1"/>
                </a:solidFill>
              </a:rPr>
              <a:t>W_J</a:t>
            </a:r>
            <a:r>
              <a:rPr lang="en" sz="1700">
                <a:solidFill>
                  <a:schemeClr val="dk1"/>
                </a:solidFill>
              </a:rPr>
              <a:t>.</a:t>
            </a:r>
            <a:endParaRPr sz="1700">
              <a:solidFill>
                <a:schemeClr val="dk1"/>
              </a:solidFill>
            </a:endParaRPr>
          </a:p>
          <a:p>
            <a:pPr indent="0" lvl="0" marL="0" rtl="0" algn="ctr">
              <a:lnSpc>
                <a:spcPct val="115000"/>
              </a:lnSpc>
              <a:spcBef>
                <a:spcPts val="0"/>
              </a:spcBef>
              <a:spcAft>
                <a:spcPts val="0"/>
              </a:spcAft>
              <a:buNone/>
            </a:pPr>
            <a:r>
              <a:rPr lang="en" sz="1700">
                <a:solidFill>
                  <a:schemeClr val="dk1"/>
                </a:solidFill>
              </a:rPr>
              <a:t>Show up in the log viewer as orange text.</a:t>
            </a:r>
            <a:endParaRPr sz="1700">
              <a:solidFill>
                <a:schemeClr val="dk1"/>
              </a:solidFill>
            </a:endParaRPr>
          </a:p>
          <a:p>
            <a:pPr indent="0" lvl="0" marL="0" rtl="0" algn="ctr">
              <a:lnSpc>
                <a:spcPct val="115000"/>
              </a:lnSpc>
              <a:spcBef>
                <a:spcPts val="0"/>
              </a:spcBef>
              <a:spcAft>
                <a:spcPts val="0"/>
              </a:spcAft>
              <a:buNone/>
            </a:pPr>
            <a:r>
              <a:rPr lang="en" sz="1700">
                <a:solidFill>
                  <a:schemeClr val="dk1"/>
                </a:solidFill>
              </a:rPr>
              <a:t>Non-disruptive.</a:t>
            </a:r>
            <a:endParaRPr sz="1700">
              <a:solidFill>
                <a:schemeClr val="dk1"/>
              </a:solidFill>
            </a:endParaRPr>
          </a:p>
          <a:p>
            <a:pPr indent="0" lvl="0" marL="0" rtl="0" algn="ctr">
              <a:lnSpc>
                <a:spcPct val="115000"/>
              </a:lnSpc>
              <a:spcBef>
                <a:spcPts val="0"/>
              </a:spcBef>
              <a:spcAft>
                <a:spcPts val="0"/>
              </a:spcAft>
              <a:buNone/>
            </a:pPr>
            <a:r>
              <a:t/>
            </a:r>
            <a:endParaRPr sz="1700">
              <a:solidFill>
                <a:schemeClr val="dk1"/>
              </a:solidFill>
            </a:endParaRPr>
          </a:p>
          <a:p>
            <a:pPr indent="0" lvl="0" marL="0" rtl="0" algn="ctr">
              <a:lnSpc>
                <a:spcPct val="115000"/>
              </a:lnSpc>
              <a:spcBef>
                <a:spcPts val="0"/>
              </a:spcBef>
              <a:spcAft>
                <a:spcPts val="0"/>
              </a:spcAft>
              <a:buNone/>
            </a:pPr>
            <a:r>
              <a:rPr b="1" lang="en" sz="1500">
                <a:solidFill>
                  <a:schemeClr val="dk1"/>
                </a:solidFill>
              </a:rPr>
              <a:t>Typically shown as sign of a minor problem, or notification.</a:t>
            </a:r>
            <a:endParaRPr sz="1700">
              <a:solidFill>
                <a:schemeClr val="dk1"/>
              </a:solidFill>
            </a:endParaRPr>
          </a:p>
          <a:p>
            <a:pPr indent="0" lvl="0" marL="0" rtl="0" algn="ctr">
              <a:lnSpc>
                <a:spcPct val="115000"/>
              </a:lnSpc>
              <a:spcBef>
                <a:spcPts val="0"/>
              </a:spcBef>
              <a:spcAft>
                <a:spcPts val="0"/>
              </a:spcAft>
              <a:buNone/>
            </a:pPr>
            <a:r>
              <a:t/>
            </a:r>
            <a:endParaRPr sz="1700">
              <a:solidFill>
                <a:schemeClr val="dk1"/>
              </a:solidFill>
            </a:endParaRPr>
          </a:p>
          <a:p>
            <a:pPr indent="0" lvl="0" marL="0" rtl="0" algn="ctr">
              <a:spcBef>
                <a:spcPts val="0"/>
              </a:spcBef>
              <a:spcAft>
                <a:spcPts val="0"/>
              </a:spcAft>
              <a:buNone/>
            </a:pPr>
            <a:r>
              <a:t/>
            </a:r>
            <a:endParaRPr/>
          </a:p>
        </p:txBody>
      </p:sp>
      <p:sp>
        <p:nvSpPr>
          <p:cNvPr id="2150" name="Google Shape;2150;p224"/>
          <p:cNvSpPr/>
          <p:nvPr/>
        </p:nvSpPr>
        <p:spPr>
          <a:xfrm>
            <a:off x="2908350" y="2447450"/>
            <a:ext cx="3327300" cy="1251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25"/>
          <p:cNvSpPr txBox="1"/>
          <p:nvPr>
            <p:ph type="title"/>
          </p:nvPr>
        </p:nvSpPr>
        <p:spPr>
          <a:xfrm>
            <a:off x="1925550" y="823925"/>
            <a:ext cx="5292900" cy="1434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8000"/>
              <a:t>Errors</a:t>
            </a:r>
            <a:endParaRPr sz="8000"/>
          </a:p>
        </p:txBody>
      </p:sp>
      <p:sp>
        <p:nvSpPr>
          <p:cNvPr id="2156" name="Google Shape;2156;p22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7" name="Google Shape;2157;p225"/>
          <p:cNvSpPr txBox="1"/>
          <p:nvPr>
            <p:ph idx="1" type="subTitle"/>
          </p:nvPr>
        </p:nvSpPr>
        <p:spPr>
          <a:xfrm>
            <a:off x="2643429" y="2838300"/>
            <a:ext cx="3857100" cy="6858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700">
                <a:solidFill>
                  <a:schemeClr val="dk1"/>
                </a:solidFill>
              </a:rPr>
              <a:t>Error codes start with F_J.</a:t>
            </a:r>
            <a:endParaRPr sz="1700">
              <a:solidFill>
                <a:schemeClr val="dk1"/>
              </a:solidFill>
            </a:endParaRPr>
          </a:p>
          <a:p>
            <a:pPr indent="0" lvl="0" marL="0" rtl="0" algn="ctr">
              <a:lnSpc>
                <a:spcPct val="115000"/>
              </a:lnSpc>
              <a:spcBef>
                <a:spcPts val="0"/>
              </a:spcBef>
              <a:spcAft>
                <a:spcPts val="0"/>
              </a:spcAft>
              <a:buNone/>
            </a:pPr>
            <a:r>
              <a:rPr lang="en" sz="1700">
                <a:solidFill>
                  <a:schemeClr val="dk1"/>
                </a:solidFill>
              </a:rPr>
              <a:t>Show up in the log viewer as red text.</a:t>
            </a:r>
            <a:endParaRPr sz="1700">
              <a:solidFill>
                <a:schemeClr val="dk1"/>
              </a:solidFill>
            </a:endParaRPr>
          </a:p>
          <a:p>
            <a:pPr indent="0" lvl="0" marL="0" rtl="0" algn="ctr">
              <a:lnSpc>
                <a:spcPct val="115000"/>
              </a:lnSpc>
              <a:spcBef>
                <a:spcPts val="0"/>
              </a:spcBef>
              <a:spcAft>
                <a:spcPts val="0"/>
              </a:spcAft>
              <a:buNone/>
            </a:pPr>
            <a:r>
              <a:rPr lang="en" sz="1700">
                <a:solidFill>
                  <a:schemeClr val="dk1"/>
                </a:solidFill>
              </a:rPr>
              <a:t>Fail or retry the Job.</a:t>
            </a:r>
            <a:endParaRPr sz="1700">
              <a:solidFill>
                <a:schemeClr val="dk1"/>
              </a:solidFill>
            </a:endParaRPr>
          </a:p>
          <a:p>
            <a:pPr indent="0" lvl="0" marL="0" rtl="0" algn="ctr">
              <a:spcBef>
                <a:spcPts val="0"/>
              </a:spcBef>
              <a:spcAft>
                <a:spcPts val="0"/>
              </a:spcAft>
              <a:buNone/>
            </a:pPr>
            <a:r>
              <a:t/>
            </a:r>
            <a:endParaRPr sz="1700">
              <a:solidFill>
                <a:schemeClr val="dk1"/>
              </a:solidFill>
            </a:endParaRPr>
          </a:p>
          <a:p>
            <a:pPr indent="0" lvl="0" marL="0" rtl="0" algn="ctr">
              <a:lnSpc>
                <a:spcPct val="115000"/>
              </a:lnSpc>
              <a:spcBef>
                <a:spcPts val="0"/>
              </a:spcBef>
              <a:spcAft>
                <a:spcPts val="0"/>
              </a:spcAft>
              <a:buNone/>
            </a:pPr>
            <a:r>
              <a:rPr b="1" lang="en" sz="1500">
                <a:solidFill>
                  <a:schemeClr val="dk1"/>
                </a:solidFill>
              </a:rPr>
              <a:t>Major events where the continuation of a job is not possible.</a:t>
            </a:r>
            <a:endParaRPr b="1" sz="1500">
              <a:solidFill>
                <a:schemeClr val="dk1"/>
              </a:solidFill>
            </a:endParaRPr>
          </a:p>
          <a:p>
            <a:pPr indent="0" lvl="0" marL="0" rtl="0" algn="ctr">
              <a:spcBef>
                <a:spcPts val="0"/>
              </a:spcBef>
              <a:spcAft>
                <a:spcPts val="0"/>
              </a:spcAft>
              <a:buNone/>
            </a:pPr>
            <a:r>
              <a:t/>
            </a:r>
            <a:endParaRPr sz="1700">
              <a:solidFill>
                <a:schemeClr val="dk1"/>
              </a:solidFill>
            </a:endParaRPr>
          </a:p>
          <a:p>
            <a:pPr indent="0" lvl="0" marL="0" rtl="0" algn="ctr">
              <a:spcBef>
                <a:spcPts val="0"/>
              </a:spcBef>
              <a:spcAft>
                <a:spcPts val="0"/>
              </a:spcAft>
              <a:buNone/>
            </a:pPr>
            <a:r>
              <a:t/>
            </a:r>
            <a:endParaRPr sz="1700">
              <a:solidFill>
                <a:schemeClr val="dk1"/>
              </a:solidFill>
            </a:endParaRPr>
          </a:p>
        </p:txBody>
      </p:sp>
      <p:sp>
        <p:nvSpPr>
          <p:cNvPr id="2158" name="Google Shape;2158;p225"/>
          <p:cNvSpPr/>
          <p:nvPr/>
        </p:nvSpPr>
        <p:spPr>
          <a:xfrm>
            <a:off x="2908350" y="2447450"/>
            <a:ext cx="3327300" cy="125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226"/>
          <p:cNvSpPr txBox="1"/>
          <p:nvPr>
            <p:ph type="title"/>
          </p:nvPr>
        </p:nvSpPr>
        <p:spPr>
          <a:xfrm>
            <a:off x="329153" y="342900"/>
            <a:ext cx="342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Examples</a:t>
            </a:r>
            <a:endParaRPr/>
          </a:p>
        </p:txBody>
      </p:sp>
      <p:sp>
        <p:nvSpPr>
          <p:cNvPr id="2164" name="Google Shape;2164;p226"/>
          <p:cNvSpPr txBox="1"/>
          <p:nvPr>
            <p:ph idx="1" type="body"/>
          </p:nvPr>
        </p:nvSpPr>
        <p:spPr>
          <a:xfrm>
            <a:off x="329153" y="1457325"/>
            <a:ext cx="34287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solidFill>
                  <a:schemeClr val="dk1"/>
                </a:solidFill>
              </a:rPr>
              <a:t>Warnings</a:t>
            </a:r>
            <a:endParaRPr b="1" sz="14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spcBef>
                <a:spcPts val="0"/>
              </a:spcBef>
              <a:spcAft>
                <a:spcPts val="0"/>
              </a:spcAft>
              <a:buNone/>
            </a:pPr>
            <a:r>
              <a:rPr lang="en" sz="1200">
                <a:solidFill>
                  <a:schemeClr val="dk1"/>
                </a:solidFill>
              </a:rPr>
              <a:t>Coercion conversion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Reaching memory usage limits / spilling to disk</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Resilient conversion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License expiration warnings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Encountering DDL changes</a:t>
            </a:r>
            <a:endParaRPr sz="12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200">
                <a:solidFill>
                  <a:schemeClr val="dk1"/>
                </a:solidFill>
              </a:rPr>
              <a:t>Not seeing the beginning of a long-running TX</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2165" name="Google Shape;2165;p22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6" name="Google Shape;2166;p226"/>
          <p:cNvSpPr txBox="1"/>
          <p:nvPr>
            <p:ph idx="2" type="body"/>
          </p:nvPr>
        </p:nvSpPr>
        <p:spPr>
          <a:xfrm>
            <a:off x="5144478" y="1457325"/>
            <a:ext cx="34287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solidFill>
                  <a:schemeClr val="dk1"/>
                </a:solidFill>
              </a:rPr>
              <a:t>Errors</a:t>
            </a:r>
            <a:endParaRPr b="1" sz="1200">
              <a:solidFill>
                <a:schemeClr val="dk1"/>
              </a:solidFill>
            </a:endParaRPr>
          </a:p>
          <a:p>
            <a:pPr indent="0" lvl="0" marL="0" rtl="0" algn="l">
              <a:spcBef>
                <a:spcPts val="0"/>
              </a:spcBef>
              <a:spcAft>
                <a:spcPts val="0"/>
              </a:spcAft>
              <a:buNone/>
            </a:pPr>
            <a:r>
              <a:t/>
            </a:r>
            <a:endParaRPr b="1" sz="1100">
              <a:solidFill>
                <a:schemeClr val="dk1"/>
              </a:solidFill>
            </a:endParaRPr>
          </a:p>
          <a:p>
            <a:pPr indent="0" lvl="0" marL="0" rtl="0" algn="l">
              <a:lnSpc>
                <a:spcPct val="100000"/>
              </a:lnSpc>
              <a:spcBef>
                <a:spcPts val="0"/>
              </a:spcBef>
              <a:spcAft>
                <a:spcPts val="0"/>
              </a:spcAft>
              <a:buNone/>
            </a:pPr>
            <a:r>
              <a:rPr lang="en" sz="1200">
                <a:solidFill>
                  <a:schemeClr val="dk1"/>
                </a:solidFill>
              </a:rPr>
              <a:t>Inability to connect to an endpoint</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Network Issue</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Failed SQL execution</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Failed file write</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Missing Libraries (e.g. ODBC-driver)</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Running out of storage space</a:t>
            </a:r>
            <a:endParaRPr sz="12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227"/>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HVR can continue processing after encountering an error.</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False.</a:t>
            </a:r>
            <a:endParaRPr sz="3500"/>
          </a:p>
          <a:p>
            <a:pPr indent="0" lvl="0" marL="0" rtl="0" algn="ctr">
              <a:spcBef>
                <a:spcPts val="0"/>
              </a:spcBef>
              <a:spcAft>
                <a:spcPts val="0"/>
              </a:spcAft>
              <a:buNone/>
            </a:pPr>
            <a:r>
              <a:rPr lang="en" sz="2200"/>
              <a:t>The Job will be restarted.</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228"/>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Warnings stop the Job until a user acknowledges the problem.</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False.</a:t>
            </a:r>
            <a:endParaRPr sz="3500"/>
          </a:p>
          <a:p>
            <a:pPr indent="0" lvl="0" marL="0" rtl="0" algn="ctr">
              <a:spcBef>
                <a:spcPts val="0"/>
              </a:spcBef>
              <a:spcAft>
                <a:spcPts val="0"/>
              </a:spcAft>
              <a:buNone/>
            </a:pPr>
            <a:r>
              <a:rPr lang="en" sz="2200"/>
              <a:t>Warnings are simply logged, and the Job continues normally.</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29"/>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Understanding Errors</a:t>
            </a:r>
            <a:endParaRPr b="1" sz="3600">
              <a:latin typeface="DM Sans"/>
              <a:ea typeface="DM Sans"/>
              <a:cs typeface="DM Sans"/>
              <a:sym typeface="DM Sans"/>
            </a:endParaRPr>
          </a:p>
        </p:txBody>
      </p:sp>
      <p:sp>
        <p:nvSpPr>
          <p:cNvPr id="2182" name="Google Shape;2182;p22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3" name="Google Shape;2183;p229"/>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